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9" autoAdjust="0"/>
  </p:normalViewPr>
  <p:slideViewPr>
    <p:cSldViewPr>
      <p:cViewPr varScale="1">
        <p:scale>
          <a:sx n="62" d="100"/>
          <a:sy n="62" d="100"/>
        </p:scale>
        <p:origin x="-12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948BB-7B19-4631-A1C0-0A620B5FEFB3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D54E-8796-4189-926E-77E6BA3FB9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ВЕЩЕСТВА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Моль</a:t>
            </a:r>
            <a:r>
              <a:rPr lang="ru-RU" dirty="0" smtClean="0"/>
              <a:t> – это особая единица измерения, в которой соединились число молекул и масса вещества.</a:t>
            </a:r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Чтобы отмерить 1 моль вещества, нужно взять столько граммов его, сколько весит его </a:t>
            </a:r>
            <a:r>
              <a:rPr lang="ru-RU" b="1" dirty="0" smtClean="0"/>
              <a:t>относительная атомная (</a:t>
            </a:r>
            <a:r>
              <a:rPr lang="en-US" b="1" dirty="0" err="1" smtClean="0"/>
              <a:t>Ar</a:t>
            </a:r>
            <a:r>
              <a:rPr lang="en-US" b="1" dirty="0" smtClean="0"/>
              <a:t>) </a:t>
            </a:r>
            <a:r>
              <a:rPr lang="ru-RU" dirty="0" smtClean="0"/>
              <a:t>или </a:t>
            </a:r>
            <a:r>
              <a:rPr lang="ru-RU" b="1" dirty="0" smtClean="0"/>
              <a:t>относительная молекулярная масса </a:t>
            </a:r>
            <a:r>
              <a:rPr lang="en-US" b="1" dirty="0" smtClean="0"/>
              <a:t>(</a:t>
            </a:r>
            <a:r>
              <a:rPr lang="en-US" b="1" dirty="0" err="1" smtClean="0"/>
              <a:t>Mr</a:t>
            </a:r>
            <a:r>
              <a:rPr lang="en-US" b="1" dirty="0" smtClean="0"/>
              <a:t>).</a:t>
            </a:r>
            <a:r>
              <a:rPr lang="ru-RU" b="1" dirty="0" smtClean="0"/>
              <a:t> (например)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/>
          <a:lstStyle/>
          <a:p>
            <a:pPr algn="just"/>
            <a:r>
              <a:rPr lang="ru-RU" dirty="0" smtClean="0"/>
              <a:t>Установлено, что 1 моль вещества всегда содержит одинаковое число молекул, равное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6∙10</a:t>
            </a:r>
            <a:r>
              <a:rPr lang="ru-RU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dirty="0" smtClean="0"/>
              <a:t>Это число назвали </a:t>
            </a:r>
            <a:r>
              <a:rPr lang="ru-RU" b="1" dirty="0" smtClean="0"/>
              <a:t>постоянной Авогадро, </a:t>
            </a:r>
            <a:r>
              <a:rPr lang="ru-RU" dirty="0" smtClean="0"/>
              <a:t>в честь итальянского учёного.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7" y="476672"/>
            <a:ext cx="437563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t="11111"/>
          <a:stretch>
            <a:fillRect/>
          </a:stretch>
        </p:blipFill>
        <p:spPr bwMode="auto">
          <a:xfrm>
            <a:off x="971600" y="2564904"/>
            <a:ext cx="739207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– это такое количество вещества, в котором содержится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6∙10</a:t>
            </a:r>
            <a:r>
              <a:rPr lang="ru-RU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ru-RU" dirty="0" smtClean="0"/>
              <a:t> молекул этого вещества.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Массу 1 моль вещества называют его молярной массой и обозначают </a:t>
            </a:r>
            <a:r>
              <a:rPr lang="ru-RU" b="1" dirty="0" smtClean="0"/>
              <a:t>М (г/моль).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2656"/>
            <a:ext cx="267591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573016"/>
            <a:ext cx="654646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107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КОЛИЧЕСТВО ВЕЩЕСТВА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КОЛИЧЕСТВО ВЕЩЕСТВА</dc:title>
  <dc:creator>user 1-5</dc:creator>
  <cp:lastModifiedBy>user 1-5</cp:lastModifiedBy>
  <cp:revision>4</cp:revision>
  <dcterms:created xsi:type="dcterms:W3CDTF">2021-11-27T05:36:04Z</dcterms:created>
  <dcterms:modified xsi:type="dcterms:W3CDTF">2021-11-27T06:11:28Z</dcterms:modified>
</cp:coreProperties>
</file>