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C7A118A-6647-4132-9733-4E4F4FA6231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56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74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16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4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16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315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28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164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9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493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4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86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6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19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49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04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D2A192F-DFA4-4D1F-87BD-720BB140EF26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DE7213F-07A7-4FFC-A133-EE930E3FD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3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AFA63-A6DF-4C09-A538-7BAF34CA4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746" y="3294052"/>
            <a:ext cx="8825658" cy="2677648"/>
          </a:xfrm>
        </p:spPr>
        <p:txBody>
          <a:bodyPr/>
          <a:lstStyle/>
          <a:p>
            <a:r>
              <a:rPr lang="ru-RU" dirty="0"/>
              <a:t>Культурное пространство при Александре </a:t>
            </a:r>
            <a:r>
              <a:rPr lang="en-US" dirty="0"/>
              <a:t>III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49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9DB54-341B-40EB-88A8-6040F2891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ПРОСВЕЩЕНИЕ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39118-5B8D-4D10-AD52-AC0927F35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878" y="2472613"/>
            <a:ext cx="11122089" cy="4058816"/>
          </a:xfrm>
        </p:spPr>
        <p:txBody>
          <a:bodyPr>
            <a:noAutofit/>
          </a:bodyPr>
          <a:lstStyle/>
          <a:p>
            <a:r>
              <a:rPr lang="ru-RU" sz="2400" dirty="0"/>
              <a:t>39% мужчин и 17% женщин от 9 лет умели читать и писать. </a:t>
            </a:r>
          </a:p>
          <a:p>
            <a:endParaRPr lang="ru-RU" sz="2400" dirty="0"/>
          </a:p>
          <a:p>
            <a:r>
              <a:rPr lang="ru-RU" sz="2400" dirty="0"/>
              <a:t>Формирование заинтересованности в воскресных школах; </a:t>
            </a:r>
          </a:p>
          <a:p>
            <a:r>
              <a:rPr lang="ru-RU" sz="2400" dirty="0"/>
              <a:t>Увеличение времени на изучение греческого и латинского языков; </a:t>
            </a:r>
          </a:p>
          <a:p>
            <a:r>
              <a:rPr lang="ru-RU" sz="2400" dirty="0"/>
              <a:t>Технологический институт и Институт инженеров в Петербурге, Петровско-Разумовская сельско-хозяйственная академия в Москве; </a:t>
            </a:r>
          </a:p>
          <a:p>
            <a:r>
              <a:rPr lang="ru-RU" sz="2400" dirty="0"/>
              <a:t>Разрешение женщинам получать высшее университетское образование; </a:t>
            </a:r>
          </a:p>
          <a:p>
            <a:r>
              <a:rPr lang="ru-RU" sz="2400" dirty="0"/>
              <a:t>К.Д. Ушинский – методика преподавания. </a:t>
            </a:r>
          </a:p>
        </p:txBody>
      </p:sp>
    </p:spTree>
    <p:extLst>
      <p:ext uri="{BB962C8B-B14F-4D97-AF65-F5344CB8AC3E}">
        <p14:creationId xmlns:p14="http://schemas.microsoft.com/office/powerpoint/2010/main" val="513927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75B41-FB47-4696-9B58-4520CE093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665" y="732182"/>
            <a:ext cx="8825659" cy="706964"/>
          </a:xfrm>
        </p:spPr>
        <p:txBody>
          <a:bodyPr/>
          <a:lstStyle/>
          <a:p>
            <a:r>
              <a:rPr lang="ru-RU" dirty="0"/>
              <a:t>Печать, библиотека и музеи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BAA308-BC25-43E8-BC6B-53B56DF57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32" y="1720850"/>
            <a:ext cx="3356373" cy="485813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4B4375-4769-41AB-B2C4-63A396B32106}"/>
              </a:ext>
            </a:extLst>
          </p:cNvPr>
          <p:cNvSpPr txBox="1"/>
          <p:nvPr/>
        </p:nvSpPr>
        <p:spPr>
          <a:xfrm>
            <a:off x="803754" y="6036906"/>
            <a:ext cx="253792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Ф.Ф. Павленко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11FAA5-1A78-4A47-8C3F-873606A6A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127" y="1546448"/>
            <a:ext cx="3518974" cy="4721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4403B1-2B9F-4A64-9A30-42128B1F1868}"/>
              </a:ext>
            </a:extLst>
          </p:cNvPr>
          <p:cNvSpPr txBox="1"/>
          <p:nvPr/>
        </p:nvSpPr>
        <p:spPr>
          <a:xfrm>
            <a:off x="4883020" y="6298516"/>
            <a:ext cx="242595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И.Д. Сытин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A6F4D3B-4B82-42AE-BF98-06DD848B04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608" y="1439146"/>
            <a:ext cx="3468640" cy="49358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615CFC-6A02-49A0-B621-2FBD9D563A58}"/>
              </a:ext>
            </a:extLst>
          </p:cNvPr>
          <p:cNvSpPr txBox="1"/>
          <p:nvPr/>
        </p:nvSpPr>
        <p:spPr>
          <a:xfrm>
            <a:off x="8634830" y="6394320"/>
            <a:ext cx="26458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А.С. Суворин</a:t>
            </a:r>
          </a:p>
        </p:txBody>
      </p:sp>
    </p:spTree>
    <p:extLst>
      <p:ext uri="{BB962C8B-B14F-4D97-AF65-F5344CB8AC3E}">
        <p14:creationId xmlns:p14="http://schemas.microsoft.com/office/powerpoint/2010/main" val="745120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97423CF-8D1E-42CB-BF16-959960DA2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909" y="2519524"/>
            <a:ext cx="10956181" cy="3416300"/>
          </a:xfrm>
        </p:spPr>
        <p:txBody>
          <a:bodyPr>
            <a:noAutofit/>
          </a:bodyPr>
          <a:lstStyle/>
          <a:p>
            <a:r>
              <a:rPr lang="ru-RU" sz="3600" dirty="0"/>
              <a:t>1862 год – Публичная библиотека, открытие, в Москве; </a:t>
            </a:r>
          </a:p>
          <a:p>
            <a:r>
              <a:rPr lang="ru-RU" sz="3600" dirty="0"/>
              <a:t>1870-е годы – деятельность Исторического и Политехнического музея в Москве; </a:t>
            </a:r>
          </a:p>
          <a:p>
            <a:r>
              <a:rPr lang="ru-RU" sz="3600" dirty="0"/>
              <a:t>Свободный доступ в Эрмитаж; </a:t>
            </a:r>
          </a:p>
          <a:p>
            <a:r>
              <a:rPr lang="ru-RU" sz="3600" dirty="0"/>
              <a:t>1892 год – создание Третьяковской Галереи. </a:t>
            </a:r>
          </a:p>
        </p:txBody>
      </p:sp>
    </p:spTree>
    <p:extLst>
      <p:ext uri="{BB962C8B-B14F-4D97-AF65-F5344CB8AC3E}">
        <p14:creationId xmlns:p14="http://schemas.microsoft.com/office/powerpoint/2010/main" val="5712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BD9E49-84A6-48BB-A4E0-9C8E7083C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Русские первооткрыватели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46A244-50C0-432E-943F-D436354E8A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88" y="1950356"/>
            <a:ext cx="4403397" cy="477868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41C2A2-DC42-4AED-9912-B91808053ED2}"/>
              </a:ext>
            </a:extLst>
          </p:cNvPr>
          <p:cNvSpPr txBox="1"/>
          <p:nvPr/>
        </p:nvSpPr>
        <p:spPr>
          <a:xfrm>
            <a:off x="5682343" y="3429000"/>
            <a:ext cx="55517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С.О. Макаров; </a:t>
            </a:r>
          </a:p>
          <a:p>
            <a:r>
              <a:rPr lang="ru-RU" sz="3200" dirty="0"/>
              <a:t>Ледокол «Ермак»; </a:t>
            </a:r>
          </a:p>
          <a:p>
            <a:r>
              <a:rPr lang="ru-RU" sz="3200" dirty="0"/>
              <a:t>Изучение Северного Ледовитого океана. </a:t>
            </a:r>
          </a:p>
        </p:txBody>
      </p:sp>
    </p:spTree>
    <p:extLst>
      <p:ext uri="{BB962C8B-B14F-4D97-AF65-F5344CB8AC3E}">
        <p14:creationId xmlns:p14="http://schemas.microsoft.com/office/powerpoint/2010/main" val="711413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99250-4D82-4044-9884-9597B042E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П.П. Семенов-Тян-Шанский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A58B7F-4CBB-4B2F-BC62-E5898038C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27" y="1811056"/>
            <a:ext cx="3499597" cy="478724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B73747-2E4B-4103-A06C-99965EF02CB0}"/>
              </a:ext>
            </a:extLst>
          </p:cNvPr>
          <p:cNvSpPr txBox="1"/>
          <p:nvPr/>
        </p:nvSpPr>
        <p:spPr>
          <a:xfrm>
            <a:off x="5150498" y="2855167"/>
            <a:ext cx="56076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Изучение Центральной Азии.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803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4198F-4B98-4423-AC31-3FCD7CFD7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2677" y="893317"/>
            <a:ext cx="8825659" cy="706964"/>
          </a:xfrm>
        </p:spPr>
        <p:txBody>
          <a:bodyPr/>
          <a:lstStyle/>
          <a:p>
            <a:r>
              <a:rPr lang="ru-RU" dirty="0"/>
              <a:t>Н.М. Пржевальский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6F91B5-4922-4408-95D0-41BD5F55D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78" y="893317"/>
            <a:ext cx="3865524" cy="579828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951275-A113-4A88-9A06-330A0B8BB892}"/>
              </a:ext>
            </a:extLst>
          </p:cNvPr>
          <p:cNvSpPr txBox="1"/>
          <p:nvPr/>
        </p:nvSpPr>
        <p:spPr>
          <a:xfrm>
            <a:off x="4646644" y="2803648"/>
            <a:ext cx="50571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Уссурийский край; </a:t>
            </a:r>
          </a:p>
          <a:p>
            <a:r>
              <a:rPr lang="ru-RU" sz="4400" dirty="0"/>
              <a:t>Монголия; </a:t>
            </a:r>
          </a:p>
          <a:p>
            <a:r>
              <a:rPr lang="ru-RU" sz="4400" dirty="0"/>
              <a:t>Китай. </a:t>
            </a:r>
          </a:p>
        </p:txBody>
      </p:sp>
    </p:spTree>
    <p:extLst>
      <p:ext uri="{BB962C8B-B14F-4D97-AF65-F5344CB8AC3E}">
        <p14:creationId xmlns:p14="http://schemas.microsoft.com/office/powerpoint/2010/main" val="2379711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3AF6D-4981-4266-9DD4-E2A6933E0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986" y="749735"/>
            <a:ext cx="8825659" cy="706964"/>
          </a:xfrm>
        </p:spPr>
        <p:txBody>
          <a:bodyPr/>
          <a:lstStyle/>
          <a:p>
            <a:r>
              <a:rPr lang="ru-RU" dirty="0"/>
              <a:t>Н.Н. Миклухо-Маклай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F14423-4FE4-420F-8598-AAB4DA4773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9" y="1640875"/>
            <a:ext cx="4910770" cy="491077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D81C15-06CC-40CF-82F2-FA432309CD26}"/>
              </a:ext>
            </a:extLst>
          </p:cNvPr>
          <p:cNvSpPr txBox="1"/>
          <p:nvPr/>
        </p:nvSpPr>
        <p:spPr>
          <a:xfrm>
            <a:off x="5890727" y="3853543"/>
            <a:ext cx="5287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Новая Гвинея. </a:t>
            </a:r>
          </a:p>
        </p:txBody>
      </p:sp>
    </p:spTree>
    <p:extLst>
      <p:ext uri="{BB962C8B-B14F-4D97-AF65-F5344CB8AC3E}">
        <p14:creationId xmlns:p14="http://schemas.microsoft.com/office/powerpoint/2010/main" val="2398627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23</TotalTime>
  <Words>166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Совет директоров</vt:lpstr>
      <vt:lpstr>Культурное пространство при Александре III</vt:lpstr>
      <vt:lpstr>ПРОСВЕЩЕНИЕ </vt:lpstr>
      <vt:lpstr>Печать, библиотека и музеи </vt:lpstr>
      <vt:lpstr>Презентация PowerPoint</vt:lpstr>
      <vt:lpstr>Русские первооткрыватели </vt:lpstr>
      <vt:lpstr>П.П. Семенов-Тян-Шанский</vt:lpstr>
      <vt:lpstr>Н.М. Пржевальский </vt:lpstr>
      <vt:lpstr>Н.Н. Миклухо-Маклай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Культурное пространство при Александре III</dc:title>
  <dc:creator>Карина Гребенюк</dc:creator>
  <cp:lastModifiedBy>Карина Гребенюк</cp:lastModifiedBy>
  <cp:revision>4</cp:revision>
  <dcterms:created xsi:type="dcterms:W3CDTF">2021-04-04T19:13:46Z</dcterms:created>
  <dcterms:modified xsi:type="dcterms:W3CDTF">2021-04-04T19:36:53Z</dcterms:modified>
</cp:coreProperties>
</file>