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8" r:id="rId1"/>
  </p:sldMasterIdLst>
  <p:notesMasterIdLst>
    <p:notesMasterId r:id="rId27"/>
  </p:notesMasterIdLst>
  <p:sldIdLst>
    <p:sldId id="256" r:id="rId2"/>
    <p:sldId id="269" r:id="rId3"/>
    <p:sldId id="305" r:id="rId4"/>
    <p:sldId id="306" r:id="rId5"/>
    <p:sldId id="283" r:id="rId6"/>
    <p:sldId id="290" r:id="rId7"/>
    <p:sldId id="310" r:id="rId8"/>
    <p:sldId id="296" r:id="rId9"/>
    <p:sldId id="311" r:id="rId10"/>
    <p:sldId id="291" r:id="rId11"/>
    <p:sldId id="289" r:id="rId12"/>
    <p:sldId id="292" r:id="rId13"/>
    <p:sldId id="285" r:id="rId14"/>
    <p:sldId id="284" r:id="rId15"/>
    <p:sldId id="286" r:id="rId16"/>
    <p:sldId id="287" r:id="rId17"/>
    <p:sldId id="302" r:id="rId18"/>
    <p:sldId id="300" r:id="rId19"/>
    <p:sldId id="301" r:id="rId20"/>
    <p:sldId id="309" r:id="rId21"/>
    <p:sldId id="303" r:id="rId22"/>
    <p:sldId id="293" r:id="rId23"/>
    <p:sldId id="308" r:id="rId24"/>
    <p:sldId id="298" r:id="rId25"/>
    <p:sldId id="274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D1ED395-C2D1-4450-A3F5-F247CE086637}">
  <a:tblStyle styleId="{6D1ED395-C2D1-4450-A3F5-F247CE08663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845" y="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308200" y="1991825"/>
            <a:ext cx="42261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600"/>
              <a:buNone/>
              <a:defRPr sz="56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600"/>
              <a:buNone/>
              <a:defRPr sz="56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600"/>
              <a:buNone/>
              <a:defRPr sz="56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600"/>
              <a:buNone/>
              <a:defRPr sz="56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600"/>
              <a:buNone/>
              <a:defRPr sz="56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600"/>
              <a:buNone/>
              <a:defRPr sz="56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600"/>
              <a:buNone/>
              <a:defRPr sz="56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600"/>
              <a:buNone/>
              <a:defRPr sz="56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600"/>
              <a:buNone/>
              <a:defRPr sz="5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4115700" y="4406300"/>
            <a:ext cx="4571100" cy="51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1000"/>
              </a:spcAft>
              <a:buSzPts val="1600"/>
              <a:buNone/>
              <a:defRPr sz="1600"/>
            </a:lvl1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52409" y="47499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atercolor texture">
  <p:cSld name="BLANK_1">
    <p:bg>
      <p:bgPr>
        <a:solidFill>
          <a:schemeClr val="lt1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11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152409" y="47499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15700" y="205975"/>
            <a:ext cx="4571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Kalam"/>
              <a:buNone/>
              <a:defRPr sz="2000">
                <a:solidFill>
                  <a:schemeClr val="accent3"/>
                </a:solidFill>
                <a:latin typeface="Kalam"/>
                <a:ea typeface="Kalam"/>
                <a:cs typeface="Kalam"/>
                <a:sym typeface="Kala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Kalam"/>
              <a:buNone/>
              <a:defRPr sz="2000">
                <a:solidFill>
                  <a:schemeClr val="accent3"/>
                </a:solidFill>
                <a:latin typeface="Kalam"/>
                <a:ea typeface="Kalam"/>
                <a:cs typeface="Kalam"/>
                <a:sym typeface="Kala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Kalam"/>
              <a:buNone/>
              <a:defRPr sz="2000">
                <a:solidFill>
                  <a:schemeClr val="accent3"/>
                </a:solidFill>
                <a:latin typeface="Kalam"/>
                <a:ea typeface="Kalam"/>
                <a:cs typeface="Kalam"/>
                <a:sym typeface="Kala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Kalam"/>
              <a:buNone/>
              <a:defRPr sz="2000">
                <a:solidFill>
                  <a:schemeClr val="accent3"/>
                </a:solidFill>
                <a:latin typeface="Kalam"/>
                <a:ea typeface="Kalam"/>
                <a:cs typeface="Kalam"/>
                <a:sym typeface="Kala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Kalam"/>
              <a:buNone/>
              <a:defRPr sz="2000">
                <a:solidFill>
                  <a:schemeClr val="accent3"/>
                </a:solidFill>
                <a:latin typeface="Kalam"/>
                <a:ea typeface="Kalam"/>
                <a:cs typeface="Kalam"/>
                <a:sym typeface="Kala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Kalam"/>
              <a:buNone/>
              <a:defRPr sz="2000">
                <a:solidFill>
                  <a:schemeClr val="accent3"/>
                </a:solidFill>
                <a:latin typeface="Kalam"/>
                <a:ea typeface="Kalam"/>
                <a:cs typeface="Kalam"/>
                <a:sym typeface="Kala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Kalam"/>
              <a:buNone/>
              <a:defRPr sz="2000">
                <a:solidFill>
                  <a:schemeClr val="accent3"/>
                </a:solidFill>
                <a:latin typeface="Kalam"/>
                <a:ea typeface="Kalam"/>
                <a:cs typeface="Kalam"/>
                <a:sym typeface="Kala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Kalam"/>
              <a:buNone/>
              <a:defRPr sz="2000">
                <a:solidFill>
                  <a:schemeClr val="accent3"/>
                </a:solidFill>
                <a:latin typeface="Kalam"/>
                <a:ea typeface="Kalam"/>
                <a:cs typeface="Kalam"/>
                <a:sym typeface="Kala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Kalam"/>
              <a:buNone/>
              <a:defRPr sz="2000">
                <a:solidFill>
                  <a:schemeClr val="accent3"/>
                </a:solidFill>
                <a:latin typeface="Kalam"/>
                <a:ea typeface="Kalam"/>
                <a:cs typeface="Kalam"/>
                <a:sym typeface="Kala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15700" y="1338300"/>
            <a:ext cx="4571100" cy="3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Merriweather"/>
              <a:buChar char="⪢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lvl="1" indent="-355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Merriweather"/>
              <a:buChar char="○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lvl="2" indent="-355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Merriweather"/>
              <a:buChar char="■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L="1828800" lvl="3" indent="-355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●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L="2286000" lvl="4" indent="-355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○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L="2743200" lvl="5" indent="-355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■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L="3200400" lvl="6" indent="-355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●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L="3657600" lvl="7" indent="-355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"/>
              <a:buChar char="○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L="4114800" lvl="8" indent="-3556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Merriweather"/>
              <a:buChar char="■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52409" y="47499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 sz="1300">
                <a:solidFill>
                  <a:schemeClr val="accent1"/>
                </a:solidFill>
                <a:latin typeface="Kalam"/>
                <a:ea typeface="Kalam"/>
                <a:cs typeface="Kalam"/>
                <a:sym typeface="Kalam"/>
              </a:defRPr>
            </a:lvl1pPr>
            <a:lvl2pPr lvl="1">
              <a:buNone/>
              <a:defRPr sz="1300">
                <a:solidFill>
                  <a:schemeClr val="accent1"/>
                </a:solidFill>
                <a:latin typeface="Kalam"/>
                <a:ea typeface="Kalam"/>
                <a:cs typeface="Kalam"/>
                <a:sym typeface="Kalam"/>
              </a:defRPr>
            </a:lvl2pPr>
            <a:lvl3pPr lvl="2">
              <a:buNone/>
              <a:defRPr sz="1300">
                <a:solidFill>
                  <a:schemeClr val="accent1"/>
                </a:solidFill>
                <a:latin typeface="Kalam"/>
                <a:ea typeface="Kalam"/>
                <a:cs typeface="Kalam"/>
                <a:sym typeface="Kalam"/>
              </a:defRPr>
            </a:lvl3pPr>
            <a:lvl4pPr lvl="3">
              <a:buNone/>
              <a:defRPr sz="1300">
                <a:solidFill>
                  <a:schemeClr val="accent1"/>
                </a:solidFill>
                <a:latin typeface="Kalam"/>
                <a:ea typeface="Kalam"/>
                <a:cs typeface="Kalam"/>
                <a:sym typeface="Kalam"/>
              </a:defRPr>
            </a:lvl4pPr>
            <a:lvl5pPr lvl="4">
              <a:buNone/>
              <a:defRPr sz="1300">
                <a:solidFill>
                  <a:schemeClr val="accent1"/>
                </a:solidFill>
                <a:latin typeface="Kalam"/>
                <a:ea typeface="Kalam"/>
                <a:cs typeface="Kalam"/>
                <a:sym typeface="Kalam"/>
              </a:defRPr>
            </a:lvl5pPr>
            <a:lvl6pPr lvl="5">
              <a:buNone/>
              <a:defRPr sz="1300">
                <a:solidFill>
                  <a:schemeClr val="accent1"/>
                </a:solidFill>
                <a:latin typeface="Kalam"/>
                <a:ea typeface="Kalam"/>
                <a:cs typeface="Kalam"/>
                <a:sym typeface="Kalam"/>
              </a:defRPr>
            </a:lvl6pPr>
            <a:lvl7pPr lvl="6">
              <a:buNone/>
              <a:defRPr sz="1300">
                <a:solidFill>
                  <a:schemeClr val="accent1"/>
                </a:solidFill>
                <a:latin typeface="Kalam"/>
                <a:ea typeface="Kalam"/>
                <a:cs typeface="Kalam"/>
                <a:sym typeface="Kalam"/>
              </a:defRPr>
            </a:lvl7pPr>
            <a:lvl8pPr lvl="7">
              <a:buNone/>
              <a:defRPr sz="1300">
                <a:solidFill>
                  <a:schemeClr val="accent1"/>
                </a:solidFill>
                <a:latin typeface="Kalam"/>
                <a:ea typeface="Kalam"/>
                <a:cs typeface="Kalam"/>
                <a:sym typeface="Kalam"/>
              </a:defRPr>
            </a:lvl8pPr>
            <a:lvl9pPr lvl="8">
              <a:buNone/>
              <a:defRPr sz="1300">
                <a:solidFill>
                  <a:schemeClr val="accent1"/>
                </a:solidFill>
                <a:latin typeface="Kalam"/>
                <a:ea typeface="Kalam"/>
                <a:cs typeface="Kalam"/>
                <a:sym typeface="Kala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5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4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Google Shape;49;p12"/>
          <p:cNvSpPr txBox="1">
            <a:spLocks noGrp="1"/>
          </p:cNvSpPr>
          <p:nvPr>
            <p:ph type="ctrTitle"/>
          </p:nvPr>
        </p:nvSpPr>
        <p:spPr>
          <a:xfrm>
            <a:off x="4308200" y="1991825"/>
            <a:ext cx="42261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Bonjour la France !</a:t>
            </a:r>
            <a:endParaRPr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  <p:sp>
        <p:nvSpPr>
          <p:cNvPr id="3" name="Google Shape;49;p12"/>
          <p:cNvSpPr txBox="1">
            <a:spLocks/>
          </p:cNvSpPr>
          <p:nvPr/>
        </p:nvSpPr>
        <p:spPr>
          <a:xfrm>
            <a:off x="2214546" y="1714494"/>
            <a:ext cx="4500594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Какая</a:t>
            </a:r>
            <a:r>
              <a:rPr kumimoji="0" lang="ru-RU" sz="2800" b="1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достопримечательность Парижа находится на острове?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sz="28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Эйфелева башня</a:t>
            </a:r>
          </a:p>
          <a:p>
            <a:pPr lvl="0">
              <a:buFont typeface="Arial" pitchFamily="34" charset="0"/>
              <a:buChar char="•"/>
              <a:defRPr/>
            </a:pPr>
            <a:r>
              <a:rPr lang="vi-VN" sz="28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Базилика Сакре-Кёр</a:t>
            </a:r>
            <a:endParaRPr lang="ru-RU" sz="2800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Собор Парижской Богоматери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90000"/>
                  <a:lumOff val="10000"/>
                </a:schemeClr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34"/>
            <a:ext cx="3357586" cy="457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1500180"/>
            <a:ext cx="4452977" cy="333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857752" y="500048"/>
            <a:ext cx="31406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Правильный ответ:</a:t>
            </a:r>
          </a:p>
          <a:p>
            <a:pPr lvl="0" algn="ctr">
              <a:defRPr/>
            </a:pP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Собор Парижской Богоматери</a:t>
            </a:r>
          </a:p>
          <a:p>
            <a:pPr lvl="0" algn="ctr">
              <a:defRPr/>
            </a:pPr>
            <a:r>
              <a:rPr lang="fr-FR" b="1" dirty="0"/>
              <a:t>La cathédrale Notre-Dame de Paris</a:t>
            </a:r>
            <a:endParaRPr lang="en-GB" b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683720"/>
            <a:ext cx="2832045" cy="377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683720"/>
            <a:ext cx="2662193" cy="368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"/>
          </a:p>
        </p:txBody>
      </p:sp>
      <p:sp>
        <p:nvSpPr>
          <p:cNvPr id="3" name="Google Shape;49;p12"/>
          <p:cNvSpPr txBox="1">
            <a:spLocks/>
          </p:cNvSpPr>
          <p:nvPr/>
        </p:nvSpPr>
        <p:spPr>
          <a:xfrm>
            <a:off x="2357422" y="1714494"/>
            <a:ext cx="42261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Как называется башня из металла, расположенная в самом центре Парижа?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Башня Сен-Жак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Эйфелева башня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Башня </a:t>
            </a:r>
            <a:r>
              <a:rPr kumimoji="0" lang="ru-RU" sz="2800" b="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Монпарнас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e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8610"/>
            <a:ext cx="3289862" cy="438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868" y="2428874"/>
            <a:ext cx="194636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Правильный ответ:</a:t>
            </a:r>
            <a:endParaRPr lang="en-GB" b="1" dirty="0">
              <a:solidFill>
                <a:schemeClr val="tx1">
                  <a:lumMod val="75000"/>
                </a:schemeClr>
              </a:solidFill>
            </a:endParaRPr>
          </a:p>
          <a:p>
            <a:pPr lvl="0" algn="ctr">
              <a:defRPr/>
            </a:pP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Эйфелева башня</a:t>
            </a:r>
          </a:p>
          <a:p>
            <a:pPr lvl="0" algn="ctr">
              <a:defRPr/>
            </a:pPr>
            <a:r>
              <a:rPr lang="en-GB" b="1" dirty="0">
                <a:solidFill>
                  <a:schemeClr val="tx1">
                    <a:lumMod val="75000"/>
                  </a:schemeClr>
                </a:solidFill>
              </a:rPr>
              <a:t>La tour Eiffel</a:t>
            </a:r>
            <a:endParaRPr lang="ru-RU" b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lang="en"/>
          </a:p>
        </p:txBody>
      </p:sp>
      <p:sp>
        <p:nvSpPr>
          <p:cNvPr id="3" name="Google Shape;49;p12"/>
          <p:cNvSpPr txBox="1">
            <a:spLocks/>
          </p:cNvSpPr>
          <p:nvPr/>
        </p:nvSpPr>
        <p:spPr>
          <a:xfrm>
            <a:off x="2357422" y="1714494"/>
            <a:ext cx="42261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Что такое Монмартр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Католический собор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Сорт сыра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Холм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lang="e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928676"/>
            <a:ext cx="63817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071802" y="142858"/>
            <a:ext cx="31357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Правильный ответ:</a:t>
            </a:r>
          </a:p>
          <a:p>
            <a:pPr lvl="0" algn="ctr">
              <a:defRPr/>
            </a:pPr>
            <a:r>
              <a:rPr lang="it-IT" b="1" dirty="0">
                <a:solidFill>
                  <a:schemeClr val="tx1">
                    <a:lumMod val="75000"/>
                  </a:schemeClr>
                </a:solidFill>
              </a:rPr>
              <a:t>Montmartre</a:t>
            </a: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 – 130-метровый холм</a:t>
            </a:r>
            <a:endParaRPr lang="en-GB" b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lang="en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10"/>
            <a:ext cx="3500462" cy="4452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500048"/>
            <a:ext cx="342902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Google Shape;49;p12"/>
          <p:cNvSpPr txBox="1">
            <a:spLocks/>
          </p:cNvSpPr>
          <p:nvPr/>
        </p:nvSpPr>
        <p:spPr>
          <a:xfrm>
            <a:off x="2357422" y="428610"/>
            <a:ext cx="4226100" cy="14287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Nantes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 lang="en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90483"/>
            <a:ext cx="3571900" cy="476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lang="en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8042" y="627534"/>
            <a:ext cx="3000382" cy="400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50081"/>
            <a:ext cx="273250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5"/>
          <p:cNvSpPr/>
          <p:nvPr/>
        </p:nvSpPr>
        <p:spPr>
          <a:xfrm>
            <a:off x="514725" y="942584"/>
            <a:ext cx="8171736" cy="389283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1C4587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5"/>
          <p:cNvSpPr txBox="1">
            <a:spLocks noGrp="1"/>
          </p:cNvSpPr>
          <p:nvPr>
            <p:ph type="sldNum" idx="12"/>
          </p:nvPr>
        </p:nvSpPr>
        <p:spPr>
          <a:xfrm>
            <a:off x="152409" y="47499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>
              <a:solidFill>
                <a:schemeClr val="lt1"/>
              </a:solidFill>
            </a:endParaRPr>
          </a:p>
        </p:txBody>
      </p:sp>
      <p:cxnSp>
        <p:nvCxnSpPr>
          <p:cNvPr id="163" name="Google Shape;163;p25"/>
          <p:cNvCxnSpPr/>
          <p:nvPr/>
        </p:nvCxnSpPr>
        <p:spPr>
          <a:xfrm rot="5400000">
            <a:off x="4036215" y="1750213"/>
            <a:ext cx="214314" cy="1588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diamond" w="med" len="med"/>
            <a:tailEnd type="oval" w="med" len="med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lang="e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0"/>
            <a:ext cx="391494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lang="en"/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142858"/>
            <a:ext cx="8531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b="1" dirty="0">
                <a:solidFill>
                  <a:schemeClr val="tx1">
                    <a:lumMod val="75000"/>
                  </a:schemeClr>
                </a:solidFill>
              </a:rPr>
              <a:t>Saumur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109" y="714362"/>
            <a:ext cx="3107538" cy="414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1334" y="709539"/>
            <a:ext cx="3107538" cy="414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 lang="e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0679" y="843558"/>
            <a:ext cx="4872960" cy="365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86248" y="142858"/>
            <a:ext cx="8018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b="1" dirty="0">
                <a:solidFill>
                  <a:schemeClr val="tx1">
                    <a:lumMod val="75000"/>
                  </a:schemeClr>
                </a:solidFill>
              </a:rPr>
              <a:t>Angers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lang="e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0"/>
            <a:ext cx="38576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 lang="en"/>
          </a:p>
        </p:txBody>
      </p:sp>
      <p:sp>
        <p:nvSpPr>
          <p:cNvPr id="4" name="Google Shape;49;p12"/>
          <p:cNvSpPr txBox="1">
            <a:spLocks/>
          </p:cNvSpPr>
          <p:nvPr/>
        </p:nvSpPr>
        <p:spPr>
          <a:xfrm>
            <a:off x="1428728" y="1714494"/>
            <a:ext cx="642942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Приветствие: </a:t>
            </a:r>
            <a:endParaRPr lang="en-GB" sz="2800" b="1" dirty="0">
              <a:solidFill>
                <a:schemeClr val="tx1">
                  <a:lumMod val="75000"/>
                </a:schemeClr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Bonjour! 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– здравствуйте, здравствуй, доброе утро, добрый день</a:t>
            </a:r>
            <a:endParaRPr lang="en-GB" sz="2800" b="1" dirty="0">
              <a:solidFill>
                <a:schemeClr val="tx1">
                  <a:lumMod val="75000"/>
                </a:schemeClr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Bonsoir! 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– добрый вечер</a:t>
            </a:r>
            <a:endParaRPr lang="en-GB" sz="2800" b="1" dirty="0">
              <a:solidFill>
                <a:schemeClr val="tx1">
                  <a:lumMod val="75000"/>
                </a:schemeClr>
              </a:solidFill>
            </a:endParaRPr>
          </a:p>
          <a:p>
            <a:pPr lvl="0">
              <a:defRPr/>
            </a:pPr>
            <a:r>
              <a:rPr lang="en-GB" sz="2800" b="1" dirty="0" err="1">
                <a:solidFill>
                  <a:schemeClr val="tx1">
                    <a:lumMod val="75000"/>
                  </a:schemeClr>
                </a:solidFill>
              </a:rPr>
              <a:t>Salut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! 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–  привет</a:t>
            </a:r>
            <a:endParaRPr lang="en-GB" sz="2800" b="1" dirty="0">
              <a:solidFill>
                <a:schemeClr val="tx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Comment </a:t>
            </a:r>
            <a:r>
              <a:rPr lang="en-GB" sz="2800" b="1" dirty="0" err="1">
                <a:solidFill>
                  <a:schemeClr val="tx1">
                    <a:lumMod val="75000"/>
                  </a:schemeClr>
                </a:solidFill>
              </a:rPr>
              <a:t>ça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2800" b="1" dirty="0" err="1">
                <a:solidFill>
                  <a:schemeClr val="tx1">
                    <a:lumMod val="75000"/>
                  </a:schemeClr>
                </a:solidFill>
              </a:rPr>
              <a:t>va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? – как дела? 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tx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2800" b="1" dirty="0" err="1">
                <a:solidFill>
                  <a:schemeClr val="tx1">
                    <a:lumMod val="75000"/>
                  </a:schemeClr>
                </a:solidFill>
              </a:rPr>
              <a:t>Ça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2800" b="1" dirty="0" err="1">
                <a:solidFill>
                  <a:schemeClr val="tx1">
                    <a:lumMod val="75000"/>
                  </a:schemeClr>
                </a:solidFill>
              </a:rPr>
              <a:t>va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2800" b="1" dirty="0" err="1">
                <a:solidFill>
                  <a:schemeClr val="tx1">
                    <a:lumMod val="75000"/>
                  </a:schemeClr>
                </a:solidFill>
              </a:rPr>
              <a:t>bien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–  всё хорошо.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Представление:</a:t>
            </a:r>
          </a:p>
          <a:p>
            <a:pPr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Je </a:t>
            </a:r>
            <a:r>
              <a:rPr lang="en-GB" sz="2800" b="1" dirty="0" err="1">
                <a:solidFill>
                  <a:schemeClr val="tx1">
                    <a:lumMod val="75000"/>
                  </a:schemeClr>
                </a:solidFill>
              </a:rPr>
              <a:t>m'appelle</a:t>
            </a:r>
            <a:r>
              <a:rPr lang="en-GB" sz="2800" b="1" dirty="0">
                <a:solidFill>
                  <a:schemeClr val="tx1">
                    <a:lumMod val="75000"/>
                  </a:schemeClr>
                </a:solidFill>
              </a:rPr>
              <a:t>... 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– меня зовут… 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Merci</a:t>
            </a:r>
            <a:r>
              <a:rPr lang="en-GB" dirty="0"/>
              <a:t> pour </a:t>
            </a:r>
            <a:r>
              <a:rPr lang="en-GB" dirty="0" err="1"/>
              <a:t>votre</a:t>
            </a:r>
            <a:r>
              <a:rPr lang="en-GB" dirty="0"/>
              <a:t> attention 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"/>
          </a:p>
        </p:txBody>
      </p:sp>
      <p:sp>
        <p:nvSpPr>
          <p:cNvPr id="3" name="Google Shape;49;p12"/>
          <p:cNvSpPr txBox="1">
            <a:spLocks/>
          </p:cNvSpPr>
          <p:nvPr/>
        </p:nvSpPr>
        <p:spPr>
          <a:xfrm>
            <a:off x="2357422" y="1714494"/>
            <a:ext cx="42261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Франция имеет форму…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четырёхугольника;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пятиугольника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шестиугольника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0"/>
            <a:ext cx="502473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  <p:sp>
        <p:nvSpPr>
          <p:cNvPr id="3" name="Google Shape;49;p12"/>
          <p:cNvSpPr txBox="1">
            <a:spLocks/>
          </p:cNvSpPr>
          <p:nvPr/>
        </p:nvSpPr>
        <p:spPr>
          <a:xfrm>
            <a:off x="2357422" y="1714494"/>
            <a:ext cx="42261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Какая</a:t>
            </a:r>
            <a:r>
              <a:rPr kumimoji="0" lang="ru-RU" sz="2800" b="1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река пересекает Париж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Луара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Сена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Гаронна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785800"/>
            <a:ext cx="4886628" cy="366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86446" y="857238"/>
            <a:ext cx="19463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Правильный ответ:</a:t>
            </a:r>
          </a:p>
          <a:p>
            <a:pPr lvl="0" algn="ctr">
              <a:defRPr/>
            </a:pP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Сена</a:t>
            </a:r>
          </a:p>
          <a:p>
            <a:pPr lvl="0" algn="ctr">
              <a:defRPr/>
            </a:pPr>
            <a:r>
              <a:rPr lang="en-GB" b="1" dirty="0">
                <a:solidFill>
                  <a:schemeClr val="tx1">
                    <a:lumMod val="75000"/>
                  </a:schemeClr>
                </a:solidFill>
              </a:rPr>
              <a:t>La Seine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0" y="190500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sp>
        <p:nvSpPr>
          <p:cNvPr id="3" name="Google Shape;49;p12"/>
          <p:cNvSpPr txBox="1">
            <a:spLocks/>
          </p:cNvSpPr>
          <p:nvPr/>
        </p:nvSpPr>
        <p:spPr>
          <a:xfrm>
            <a:off x="2357422" y="1714494"/>
            <a:ext cx="42261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Какой</a:t>
            </a:r>
            <a:r>
              <a:rPr kumimoji="0" lang="ru-RU" sz="2800" b="1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из этих мостов Парижа самый старый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Мост </a:t>
            </a:r>
            <a:r>
              <a:rPr lang="ru-RU" sz="2800" b="1" dirty="0" err="1">
                <a:solidFill>
                  <a:schemeClr val="tx1">
                    <a:lumMod val="75000"/>
                  </a:schemeClr>
                </a:solidFill>
              </a:rPr>
              <a:t>Мирабо</a:t>
            </a:r>
            <a:endParaRPr lang="ru-RU" sz="2800" b="1" dirty="0">
              <a:solidFill>
                <a:schemeClr val="tx1">
                  <a:lumMod val="75000"/>
                </a:scheme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Мост Согласия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Новый Мост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500048"/>
            <a:ext cx="5762708" cy="394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oodville template">
  <a:themeElements>
    <a:clrScheme name="Custom 347">
      <a:dk1>
        <a:srgbClr val="38414C"/>
      </a:dk1>
      <a:lt1>
        <a:srgbClr val="FFFFFF"/>
      </a:lt1>
      <a:dk2>
        <a:srgbClr val="222222"/>
      </a:dk2>
      <a:lt2>
        <a:srgbClr val="DCE1E8"/>
      </a:lt2>
      <a:accent1>
        <a:srgbClr val="498BE4"/>
      </a:accent1>
      <a:accent2>
        <a:srgbClr val="8FC6EF"/>
      </a:accent2>
      <a:accent3>
        <a:srgbClr val="4F9CB5"/>
      </a:accent3>
      <a:accent4>
        <a:srgbClr val="9DDDD2"/>
      </a:accent4>
      <a:accent5>
        <a:srgbClr val="75AF77"/>
      </a:accent5>
      <a:accent6>
        <a:srgbClr val="ABDE75"/>
      </a:accent6>
      <a:hlink>
        <a:srgbClr val="4A8D63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186</Words>
  <Application>Microsoft Office PowerPoint</Application>
  <PresentationFormat>Экран (16:9)</PresentationFormat>
  <Paragraphs>75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Kalam</vt:lpstr>
      <vt:lpstr>Merriweather</vt:lpstr>
      <vt:lpstr>Woodville template</vt:lpstr>
      <vt:lpstr>Bonjour la France 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Merci pour votre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Bonjour la France !</dc:title>
  <dc:creator>Александра Прокаева</dc:creator>
  <cp:lastModifiedBy>Александра Прокаева</cp:lastModifiedBy>
  <cp:revision>44</cp:revision>
  <dcterms:modified xsi:type="dcterms:W3CDTF">2022-11-15T09:54:25Z</dcterms:modified>
</cp:coreProperties>
</file>