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Латинская Америка в 19 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Социально-экономическое развитие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Латинская Америка – колония Испании. </a:t>
            </a:r>
          </a:p>
          <a:p>
            <a:r>
              <a:rPr lang="ru-RU" dirty="0" smtClean="0"/>
              <a:t>Бразилия – Португалия. </a:t>
            </a:r>
            <a:endParaRPr lang="ru-RU" dirty="0"/>
          </a:p>
        </p:txBody>
      </p:sp>
      <p:pic>
        <p:nvPicPr>
          <p:cNvPr id="4" name="Рисунок 3" descr="Колонии Америки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11931"/>
            <a:ext cx="6705600" cy="6443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Основа общества: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Креолы – потомки белых колонизаторов; </a:t>
            </a:r>
          </a:p>
          <a:p>
            <a:r>
              <a:rPr lang="ru-RU" dirty="0" smtClean="0"/>
              <a:t>Рабы (негроидная раса); </a:t>
            </a:r>
          </a:p>
          <a:p>
            <a:r>
              <a:rPr lang="ru-RU" dirty="0" smtClean="0"/>
              <a:t>Индейцы.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Метисы</a:t>
            </a:r>
            <a:r>
              <a:rPr lang="ru-RU" dirty="0" smtClean="0"/>
              <a:t> – потомки от смешанных браков европеоидной расы и индейцев. </a:t>
            </a:r>
          </a:p>
          <a:p>
            <a:pPr>
              <a:buNone/>
            </a:pPr>
            <a:r>
              <a:rPr lang="ru-RU" b="1" dirty="0" smtClean="0"/>
              <a:t>Мулаты</a:t>
            </a:r>
            <a:r>
              <a:rPr lang="ru-RU" dirty="0" smtClean="0"/>
              <a:t> – потомки от смешанных браков европеоидной и негроидной рас. </a:t>
            </a:r>
          </a:p>
          <a:p>
            <a:pPr>
              <a:buNone/>
            </a:pPr>
            <a:r>
              <a:rPr lang="ru-RU" b="1" dirty="0" smtClean="0"/>
              <a:t>Самбо</a:t>
            </a:r>
            <a:r>
              <a:rPr lang="ru-RU" dirty="0" smtClean="0"/>
              <a:t> – потомки от смешанных браков индейцев и негроидной расы.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Экономика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аграрная;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Владения крупных помещиков – латифундии. </a:t>
            </a:r>
          </a:p>
          <a:p>
            <a:pPr>
              <a:buNone/>
            </a:pPr>
            <a:r>
              <a:rPr lang="ru-RU" dirty="0" smtClean="0"/>
              <a:t>	Иногда использовался труд </a:t>
            </a:r>
            <a:r>
              <a:rPr lang="ru-RU" b="1" dirty="0" smtClean="0"/>
              <a:t>пеонов</a:t>
            </a:r>
            <a:r>
              <a:rPr lang="ru-RU" dirty="0" smtClean="0"/>
              <a:t> (кабальных батраков). </a:t>
            </a:r>
          </a:p>
          <a:p>
            <a:pPr>
              <a:buNone/>
            </a:pPr>
            <a:r>
              <a:rPr lang="ru-RU" b="1" dirty="0" smtClean="0"/>
              <a:t>	Гаучо</a:t>
            </a:r>
            <a:r>
              <a:rPr lang="ru-RU" dirty="0" smtClean="0"/>
              <a:t> – свободные крестьяне.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Война за независимость (1810-1826 годы)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Причины – безземелье и высокие налоги. </a:t>
            </a:r>
          </a:p>
          <a:p>
            <a:r>
              <a:rPr lang="ru-RU" dirty="0" smtClean="0"/>
              <a:t>Пример – США. </a:t>
            </a:r>
          </a:p>
          <a:p>
            <a:r>
              <a:rPr lang="ru-RU" dirty="0" smtClean="0"/>
              <a:t>Предпосылка – разгром Испании Наполеоном.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85800" y="1447800"/>
          <a:ext cx="8153400" cy="3131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13335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Франсуа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</a:rPr>
                        <a:t>Доминик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</a:rPr>
                        <a:t>Тусеен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</a:rPr>
                        <a:t>Лувертюр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solidFill>
                            <a:schemeClr val="tx1"/>
                          </a:solidFill>
                        </a:rPr>
                        <a:t>Симон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Боливар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Мигель Идальго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Хосе де Сан Мартин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335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Остров Гаити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Венесуэла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Мексика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Южная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Америка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Гаит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0999"/>
            <a:ext cx="7315200" cy="4832465"/>
          </a:xfrm>
          <a:prstGeom prst="rect">
            <a:avLst/>
          </a:prstGeom>
        </p:spPr>
      </p:pic>
      <p:pic>
        <p:nvPicPr>
          <p:cNvPr id="6" name="Рисунок 5" descr="Венесуэл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0475"/>
            <a:ext cx="9144000" cy="5517050"/>
          </a:xfrm>
          <a:prstGeom prst="rect">
            <a:avLst/>
          </a:prstGeom>
        </p:spPr>
      </p:pic>
      <p:pic>
        <p:nvPicPr>
          <p:cNvPr id="7" name="Рисунок 6" descr="МЕкси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590800"/>
            <a:ext cx="77724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Последствия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Зависимость от США – идея панамериканизма – политика «большой дубинки» (Т. Рузвельт). </a:t>
            </a:r>
          </a:p>
          <a:p>
            <a:r>
              <a:rPr lang="ru-RU" dirty="0" smtClean="0"/>
              <a:t>Республиканская форма правления, но с пережитками (</a:t>
            </a:r>
            <a:r>
              <a:rPr lang="ru-RU" b="1" dirty="0" err="1" smtClean="0"/>
              <a:t>каудильизм</a:t>
            </a:r>
            <a:r>
              <a:rPr lang="ru-RU" dirty="0" smtClean="0"/>
              <a:t> – крайний авторитаризм).</a:t>
            </a:r>
            <a:r>
              <a:rPr lang="ru-RU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Мексика – Франция.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</TotalTime>
  <Words>147</Words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Латинская Америка в 19 века</vt:lpstr>
      <vt:lpstr>Социально-экономическое развитие </vt:lpstr>
      <vt:lpstr>Основа общества: </vt:lpstr>
      <vt:lpstr>Экономика - </vt:lpstr>
      <vt:lpstr>Война за независимость (1810-1826 годы)</vt:lpstr>
      <vt:lpstr>Слайд 6</vt:lpstr>
      <vt:lpstr>Последствия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Латинская Америка в 19 века</dc:title>
  <dc:creator>5</dc:creator>
  <cp:lastModifiedBy>5</cp:lastModifiedBy>
  <cp:revision>3</cp:revision>
  <dcterms:created xsi:type="dcterms:W3CDTF">2020-11-26T19:03:02Z</dcterms:created>
  <dcterms:modified xsi:type="dcterms:W3CDTF">2020-11-26T20:20:51Z</dcterms:modified>
</cp:coreProperties>
</file>