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10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D743D-7729-416A-A61C-FE7B70B8B4F3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5A7F-2793-4017-A764-B069AE0986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Ледовое побоище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7C7780-BC10-1E6F-C852-BDC5D6FFA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6712" y="4941168"/>
            <a:ext cx="5410944" cy="148591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 ГБОУ СОШ №172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Филиппова Т.В.</a:t>
            </a:r>
          </a:p>
        </p:txBody>
      </p:sp>
      <p:pic>
        <p:nvPicPr>
          <p:cNvPr id="1027" name="Picture 3" descr="C:\Users\Setina\Desktop\н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268760"/>
            <a:ext cx="7056784" cy="3443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 мечом к нам придет, от меча и погибнет!</a:t>
            </a:r>
          </a:p>
        </p:txBody>
      </p:sp>
      <p:pic>
        <p:nvPicPr>
          <p:cNvPr id="10245" name="Picture 5" descr="C:\Users\Setina\Desktop\а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417638"/>
            <a:ext cx="657229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0568" y="2564904"/>
            <a:ext cx="3600400" cy="266429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1240 г ливонские рыцари и их союзники захватили русские крепости Изборск, Псков и Копорье. И стали разорять новгородские  владения.</a:t>
            </a:r>
          </a:p>
        </p:txBody>
      </p:sp>
      <p:pic>
        <p:nvPicPr>
          <p:cNvPr id="2050" name="Picture 2" descr="C:\Users\Setina\Desktop\невский\невский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872604"/>
            <a:ext cx="5313104" cy="4048895"/>
          </a:xfrm>
          <a:prstGeom prst="rect">
            <a:avLst/>
          </a:prstGeom>
          <a:noFill/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C3E5F68-9050-5EB9-E366-5BDC74C02597}"/>
              </a:ext>
            </a:extLst>
          </p:cNvPr>
          <p:cNvSpPr txBox="1">
            <a:spLocks/>
          </p:cNvSpPr>
          <p:nvPr/>
        </p:nvSpPr>
        <p:spPr>
          <a:xfrm>
            <a:off x="457200" y="18132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Ледовое побоище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6378" y="92867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Испуганные новгородцы  стали просить Александра Невского вернуться в Новгород и возглавить защиту русских  земель. </a:t>
            </a:r>
          </a:p>
        </p:txBody>
      </p:sp>
      <p:pic>
        <p:nvPicPr>
          <p:cNvPr id="3074" name="Picture 2" descr="C:\Users\Setina\Desktop\невский\невский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3929090" cy="3786214"/>
          </a:xfrm>
          <a:prstGeom prst="rect">
            <a:avLst/>
          </a:prstGeom>
          <a:noFill/>
        </p:spPr>
      </p:pic>
      <p:pic>
        <p:nvPicPr>
          <p:cNvPr id="3075" name="Picture 3" descr="C:\Users\Setina\Desktop\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16"/>
            <a:ext cx="4214842" cy="3714775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B2B40-E7EC-B0A2-6970-79000DE8591B}"/>
              </a:ext>
            </a:extLst>
          </p:cNvPr>
          <p:cNvSpPr txBox="1">
            <a:spLocks/>
          </p:cNvSpPr>
          <p:nvPr/>
        </p:nvSpPr>
        <p:spPr>
          <a:xfrm>
            <a:off x="483472" y="270110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Ледовое побоище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привел свою дружину, владимирскую и суздальскую, собрал ополчение  и вернул  Псков, Изборск.</a:t>
            </a:r>
          </a:p>
        </p:txBody>
      </p:sp>
      <p:pic>
        <p:nvPicPr>
          <p:cNvPr id="4098" name="Picture 2" descr="C:\Users\Setina\Desktop\н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916832"/>
            <a:ext cx="6786610" cy="4243346"/>
          </a:xfrm>
          <a:prstGeom prst="rect">
            <a:avLst/>
          </a:prstGeom>
          <a:noFill/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03C6B13-8F9D-9AAA-AA3E-67B00DC6E8BE}"/>
              </a:ext>
            </a:extLst>
          </p:cNvPr>
          <p:cNvSpPr txBox="1">
            <a:spLocks/>
          </p:cNvSpPr>
          <p:nvPr/>
        </p:nvSpPr>
        <p:spPr>
          <a:xfrm>
            <a:off x="611560" y="60685"/>
            <a:ext cx="8229600" cy="692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Ледовое побоище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Решающая битва произошла  5 апреля 1242 г 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3362" cy="75087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Войско Ливонского ордена построилось в привычный боевой порядок «клин»</a:t>
            </a:r>
          </a:p>
          <a:p>
            <a:pPr algn="ctr"/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  называли его «свиньей».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такого « клина» прорвать  первую линию обороняющихся , разбить центр войска и одержать победу.</a:t>
            </a:r>
          </a:p>
        </p:txBody>
      </p:sp>
      <p:pic>
        <p:nvPicPr>
          <p:cNvPr id="5122" name="Picture 2" descr="C:\Users\Setina\Desktop\невский\пла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3929090" cy="3571900"/>
          </a:xfrm>
          <a:prstGeom prst="rect">
            <a:avLst/>
          </a:prstGeom>
          <a:noFill/>
        </p:spPr>
      </p:pic>
      <p:pic>
        <p:nvPicPr>
          <p:cNvPr id="5123" name="Picture 3" descr="C:\Users\Setina\Desktop\невский\невский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71744"/>
            <a:ext cx="3929090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96944" cy="1343044"/>
          </a:xfrm>
        </p:spPr>
        <p:txBody>
          <a:bodyPr>
            <a:normAutofit/>
          </a:bodyPr>
          <a:lstStyle/>
          <a:p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знал эту особенность построения войск противника и расставил свои войска таким образом ,что лишил крестоносцев маневренности.  Русские войска расположились на льду Чудского озера недалеко от обрывистого  берега.</a:t>
            </a:r>
          </a:p>
        </p:txBody>
      </p:sp>
      <p:pic>
        <p:nvPicPr>
          <p:cNvPr id="6146" name="Picture 2" descr="C:\Users\Setina\Desktop\невский\невский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2129460"/>
            <a:ext cx="5929354" cy="400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2204864"/>
            <a:ext cx="3758208" cy="94887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Рыцари с ходу атаковали передовой полк и после ожесточенного боя прорвали центр русского войска и сгрудились перед крутым берегом. Быстро развернуться закованные в железные латы рыцари не смогли.</a:t>
            </a:r>
          </a:p>
        </p:txBody>
      </p:sp>
      <p:pic>
        <p:nvPicPr>
          <p:cNvPr id="7170" name="Picture 2" descr="C:\Users\Setina\Desktop\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088" y="1393017"/>
            <a:ext cx="5429288" cy="4071966"/>
          </a:xfrm>
          <a:prstGeom prst="rect">
            <a:avLst/>
          </a:prstGeom>
          <a:noFill/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B7CD2EB-D19C-CCB6-398F-B90B531C3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556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Решающая битва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98466" y="2036848"/>
            <a:ext cx="3415798" cy="3048336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момент полки правой и левой руки нанесли удар по флангам противника, а княжеская дружина ударила по центру.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 был настолько мощным и неожиданным, что крестоносцы не выдержали и побежали.</a:t>
            </a:r>
          </a:p>
        </p:txBody>
      </p:sp>
      <p:pic>
        <p:nvPicPr>
          <p:cNvPr id="8194" name="Picture 2" descr="C:\Users\Setina\Desktop\н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176" y="1556792"/>
            <a:ext cx="5643602" cy="4071966"/>
          </a:xfrm>
          <a:prstGeom prst="rect">
            <a:avLst/>
          </a:prstGeom>
          <a:noFill/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B6B51D8-9DEB-3104-F1EE-3028B4BAD666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Решающая битва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25120" y="1916832"/>
            <a:ext cx="3133475" cy="3888432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апрельском солнце лед подтаял и под тяжестью рыцарей треснул. Часть рыцарей провалилась под лед.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Сражение на льду чудского озера вошло в историю как  Ледовое побоище..</a:t>
            </a:r>
          </a:p>
        </p:txBody>
      </p:sp>
      <p:pic>
        <p:nvPicPr>
          <p:cNvPr id="9218" name="Picture 2" descr="C:\Users\Setina\Desktop\imageнев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97" y="1490662"/>
            <a:ext cx="5786477" cy="4298610"/>
          </a:xfrm>
          <a:prstGeom prst="rect">
            <a:avLst/>
          </a:prstGeom>
          <a:noFill/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91727A3-3028-E28C-392F-F2BE8609776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Решающая битва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262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Ледовое побоище</vt:lpstr>
      <vt:lpstr>Осенью 1240 г ливонские рыцари и их союзники захватили русские крепости Изборск, Псков и Копорье. И стали разорять новгородские  владения.</vt:lpstr>
      <vt:lpstr>Испуганные новгородцы  стали просить Александра Невского вернуться в Новгород и возглавить защиту русских  земель. </vt:lpstr>
      <vt:lpstr>Александр привел свою дружину, владимирскую и суздальскую, собрал ополчение  и вернул  Псков, Изборск.</vt:lpstr>
      <vt:lpstr>Решающая битва произошла  5 апреля 1242 г </vt:lpstr>
      <vt:lpstr>Князь знал эту особенность построения войск противника и расставил свои войска таким образом ,что лишил крестоносцев маневренности.  Русские войска расположились на льду Чудского озера недалеко от обрывистого  берега.</vt:lpstr>
      <vt:lpstr>Решающая битва</vt:lpstr>
      <vt:lpstr>.</vt:lpstr>
      <vt:lpstr>.</vt:lpstr>
      <vt:lpstr>Кто с мечом к нам придет, от меча и погибнет!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Setina</dc:creator>
  <cp:lastModifiedBy>Ксения Филиппова</cp:lastModifiedBy>
  <cp:revision>17</cp:revision>
  <dcterms:created xsi:type="dcterms:W3CDTF">2022-11-14T13:06:57Z</dcterms:created>
  <dcterms:modified xsi:type="dcterms:W3CDTF">2022-11-15T11:00:29Z</dcterms:modified>
</cp:coreProperties>
</file>