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58" r:id="rId4"/>
    <p:sldId id="273" r:id="rId5"/>
    <p:sldId id="274" r:id="rId6"/>
    <p:sldId id="278" r:id="rId7"/>
    <p:sldId id="279" r:id="rId8"/>
    <p:sldId id="282" r:id="rId9"/>
    <p:sldId id="285" r:id="rId10"/>
    <p:sldId id="259" r:id="rId11"/>
    <p:sldId id="292" r:id="rId12"/>
    <p:sldId id="295" r:id="rId13"/>
    <p:sldId id="264" r:id="rId14"/>
    <p:sldId id="26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EF86-0A1A-497F-A907-DCB7AECCD74C}" type="datetimeFigureOut">
              <a:rPr lang="ru-RU" smtClean="0"/>
              <a:pPr/>
              <a:t>31.08.2019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D3576-86D3-48D9-B542-C80290AEF6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2119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EF86-0A1A-497F-A907-DCB7AECCD74C}" type="datetimeFigureOut">
              <a:rPr lang="ru-RU" smtClean="0"/>
              <a:pPr/>
              <a:t>31.08.2019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D3576-86D3-48D9-B542-C80290AEF6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8670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EF86-0A1A-497F-A907-DCB7AECCD74C}" type="datetimeFigureOut">
              <a:rPr lang="ru-RU" smtClean="0"/>
              <a:pPr/>
              <a:t>31.08.2019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D3576-86D3-48D9-B542-C80290AEF6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27184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EF86-0A1A-497F-A907-DCB7AECCD74C}" type="datetimeFigureOut">
              <a:rPr lang="ru-RU" smtClean="0"/>
              <a:pPr/>
              <a:t>31.08.2019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D3576-86D3-48D9-B542-C80290AEF6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1683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EF86-0A1A-497F-A907-DCB7AECCD74C}" type="datetimeFigureOut">
              <a:rPr lang="ru-RU" smtClean="0"/>
              <a:pPr/>
              <a:t>31.08.2019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D3576-86D3-48D9-B542-C80290AEF6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463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EF86-0A1A-497F-A907-DCB7AECCD74C}" type="datetimeFigureOut">
              <a:rPr lang="ru-RU" smtClean="0"/>
              <a:pPr/>
              <a:t>31.08.2019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D3576-86D3-48D9-B542-C80290AEF6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8751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EF86-0A1A-497F-A907-DCB7AECCD74C}" type="datetimeFigureOut">
              <a:rPr lang="ru-RU" smtClean="0"/>
              <a:pPr/>
              <a:t>31.08.2019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D3576-86D3-48D9-B542-C80290AEF6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3754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EF86-0A1A-497F-A907-DCB7AECCD74C}" type="datetimeFigureOut">
              <a:rPr lang="ru-RU" smtClean="0"/>
              <a:pPr/>
              <a:t>31.08.2019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D3576-86D3-48D9-B542-C80290AEF6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5970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EF86-0A1A-497F-A907-DCB7AECCD74C}" type="datetimeFigureOut">
              <a:rPr lang="ru-RU" smtClean="0"/>
              <a:pPr/>
              <a:t>31.08.2019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D3576-86D3-48D9-B542-C80290AEF6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3020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EF86-0A1A-497F-A907-DCB7AECCD74C}" type="datetimeFigureOut">
              <a:rPr lang="ru-RU" smtClean="0"/>
              <a:pPr/>
              <a:t>31.08.2019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D3576-86D3-48D9-B542-C80290AEF6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385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EF86-0A1A-497F-A907-DCB7AECCD74C}" type="datetimeFigureOut">
              <a:rPr lang="ru-RU" smtClean="0"/>
              <a:pPr/>
              <a:t>31.08.2019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D3576-86D3-48D9-B542-C80290AEF6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9269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2EF86-0A1A-497F-A907-DCB7AECCD74C}" type="datetimeFigureOut">
              <a:rPr lang="ru-RU" smtClean="0"/>
              <a:pPr/>
              <a:t>31.08.2019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D3576-86D3-48D9-B542-C80290AEF6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5752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audio" Target="../media/audio1.wav"/><Relationship Id="rId7" Type="http://schemas.openxmlformats.org/officeDocument/2006/relationships/image" Target="../media/image3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slide" Target="slide11.xml"/><Relationship Id="rId4" Type="http://schemas.openxmlformats.org/officeDocument/2006/relationships/image" Target="../media/image34.jpeg"/><Relationship Id="rId9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audio" Target="../media/audio2.wav"/><Relationship Id="rId7" Type="http://schemas.openxmlformats.org/officeDocument/2006/relationships/image" Target="../media/image4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4.jpeg"/><Relationship Id="rId9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jpe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11" Type="http://schemas.openxmlformats.org/officeDocument/2006/relationships/image" Target="../media/image52.jpeg"/><Relationship Id="rId5" Type="http://schemas.openxmlformats.org/officeDocument/2006/relationships/image" Target="../media/image46.png"/><Relationship Id="rId10" Type="http://schemas.openxmlformats.org/officeDocument/2006/relationships/image" Target="../media/image51.jpeg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audio" Target="../media/audio3.wav"/><Relationship Id="rId7" Type="http://schemas.openxmlformats.org/officeDocument/2006/relationships/image" Target="../media/image58.png"/><Relationship Id="rId12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jpe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11" Type="http://schemas.openxmlformats.org/officeDocument/2006/relationships/slide" Target="slide12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slide" Target="slide2.xml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0.png"/><Relationship Id="rId3" Type="http://schemas.openxmlformats.org/officeDocument/2006/relationships/audio" Target="../media/audio1.wav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slide" Target="slide2.xml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audio" Target="../media/audio2.wav"/><Relationship Id="rId7" Type="http://schemas.openxmlformats.org/officeDocument/2006/relationships/image" Target="../media/image2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3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493" y="341064"/>
            <a:ext cx="9697791" cy="735383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90152"/>
            <a:ext cx="1219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rgbClr val="1762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дидактические игры</a:t>
            </a:r>
          </a:p>
          <a:p>
            <a:pPr algn="ctr"/>
            <a:r>
              <a:rPr lang="ru-RU" altLang="ru-RU" sz="2400" b="1" dirty="0" smtClean="0">
                <a:solidFill>
                  <a:srgbClr val="1762B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старшего дошкольного возраста</a:t>
            </a:r>
          </a:p>
          <a:p>
            <a:pPr algn="ctr"/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воспитатель МБДОУ №204 г. </a:t>
            </a:r>
            <a: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Красноярск, Плотникова </a:t>
            </a: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Виктория Николаевна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altLang="ru-RU" sz="2800" b="1" dirty="0">
              <a:solidFill>
                <a:srgbClr val="1762B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43041" y="5425501"/>
            <a:ext cx="57134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Малыш и </a:t>
            </a:r>
            <a:r>
              <a:rPr lang="ru-RU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Карлсон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54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 build="p"/>
      <p:bldP spid="5" grpId="1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328079" y="0"/>
            <a:ext cx="4863921" cy="6857999"/>
          </a:xfrm>
          <a:prstGeom prst="rect">
            <a:avLst/>
          </a:prstGeom>
        </p:spPr>
      </p:pic>
      <p:pic>
        <p:nvPicPr>
          <p:cNvPr id="3" name="Picture 20" descr="белк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33" y="976542"/>
            <a:ext cx="1962150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1" descr="белка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521" y="1587615"/>
            <a:ext cx="1620838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2" descr="белка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964" y="2092440"/>
            <a:ext cx="12255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3" descr="белка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891" y="5240829"/>
            <a:ext cx="95885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2" descr="белка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606" y="4829969"/>
            <a:ext cx="12255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1" descr="белка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163" y="4397375"/>
            <a:ext cx="162083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77741" y="321972"/>
            <a:ext cx="56253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Продолжи ряд по убыванию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10" name="Управляющая кнопка: возврат 9">
            <a:hlinkClick r:id="rId9" action="ppaction://hlinksldjump" highlightClick="1"/>
          </p:cNvPr>
          <p:cNvSpPr/>
          <p:nvPr/>
        </p:nvSpPr>
        <p:spPr>
          <a:xfrm>
            <a:off x="11125199" y="6026170"/>
            <a:ext cx="1026017" cy="76629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rId10" action="ppaction://hlinksldjump" highlightClick="1"/>
          </p:cNvPr>
          <p:cNvSpPr/>
          <p:nvPr/>
        </p:nvSpPr>
        <p:spPr>
          <a:xfrm>
            <a:off x="11135931" y="5373503"/>
            <a:ext cx="1004552" cy="58713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401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81481E-6 L 0.46368 -0.417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77" y="-2088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328079" y="0"/>
            <a:ext cx="4863921" cy="68579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77741" y="321972"/>
            <a:ext cx="56253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Продолжи ряд по возрастанию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10" name="Picture 8" descr="&amp;Vcy;&amp;iecy;&amp;scy;&amp;iecy;&amp;lcy;&amp;ycy;&amp;iecy; &amp;kcy;&amp;acy;&amp;rcy;&amp;tcy;&amp;icy;&amp;ncy;&amp;kcy;&amp;icy; &amp;dcy;&amp;lcy;&amp;yacy; &amp;dcy;&amp;iecy;&amp;tcy;&amp;iecy;&amp;jcy;. &amp;Ocy;&amp;bcy;&amp;ocy;&amp;icy; &amp;dcy;&amp;lcy;&amp;yacy; &amp;rcy;&amp;acy;&amp;bcy;&amp;ocy;&amp;chcy;&amp;iecy;&amp;gcy;&amp;ocy; &amp;scy;&amp;tcy;&amp;ocy;&amp;lcy;&amp;acy; &amp;scy; &amp;pcy;&amp;iecy;&amp;rcy;&amp;scy;&amp;ocy;&amp;ncy;&amp;acy;&amp;zhcy;&amp;acy;&amp;mcy;&amp;icy; &amp;mcy;&amp;ucy;&amp;lcy;&amp;softcy;&amp;tcy;&amp;fcy;&amp;icy;&amp;lcy;&amp;softcy;&amp;mcy;&amp;ocy;&amp;vcy; &amp;icy; &amp;dcy;&amp;iecy;&amp;tcy;&amp;scy;&amp;kcy;&amp;icy;&amp;khcy; &amp;kcy;&amp;ncy;&amp;icy;&amp;g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079" y="1360696"/>
            <a:ext cx="1062038" cy="220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&amp;Vcy;&amp;iecy;&amp;scy;&amp;iecy;&amp;lcy;&amp;ycy;&amp;iecy; &amp;kcy;&amp;acy;&amp;rcy;&amp;tcy;&amp;icy;&amp;ncy;&amp;kcy;&amp;icy; &amp;dcy;&amp;lcy;&amp;yacy; &amp;dcy;&amp;iecy;&amp;tcy;&amp;iecy;&amp;jcy;. &amp;Ocy;&amp;bcy;&amp;ocy;&amp;icy; &amp;dcy;&amp;lcy;&amp;yacy; &amp;rcy;&amp;acy;&amp;bcy;&amp;ocy;&amp;chcy;&amp;iecy;&amp;gcy;&amp;ocy; &amp;scy;&amp;tcy;&amp;ocy;&amp;lcy;&amp;acy; &amp;scy; &amp;pcy;&amp;iecy;&amp;rcy;&amp;scy;&amp;ocy;&amp;ncy;&amp;acy;&amp;zhcy;&amp;acy;&amp;mcy;&amp;icy; &amp;mcy;&amp;ucy;&amp;lcy;&amp;softcy;&amp;tcy;&amp;fcy;&amp;icy;&amp;lcy;&amp;softcy;&amp;mcy;&amp;ocy;&amp;vcy; &amp;icy; &amp;dcy;&amp;iecy;&amp;tcy;&amp;scy;&amp;kcy;&amp;icy;&amp;khcy; &amp;kcy;&amp;ncy;&amp;icy;&amp;g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838" y="1829526"/>
            <a:ext cx="811212" cy="168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 descr="&amp;Vcy;&amp;iecy;&amp;scy;&amp;iecy;&amp;lcy;&amp;ycy;&amp;iecy; &amp;kcy;&amp;acy;&amp;rcy;&amp;tcy;&amp;icy;&amp;ncy;&amp;kcy;&amp;icy; &amp;dcy;&amp;lcy;&amp;yacy; &amp;dcy;&amp;iecy;&amp;tcy;&amp;iecy;&amp;jcy;. &amp;Ocy;&amp;bcy;&amp;ocy;&amp;icy; &amp;dcy;&amp;lcy;&amp;yacy; &amp;rcy;&amp;acy;&amp;bcy;&amp;ocy;&amp;chcy;&amp;iecy;&amp;gcy;&amp;ocy; &amp;scy;&amp;tcy;&amp;ocy;&amp;lcy;&amp;acy; &amp;scy; &amp;pcy;&amp;iecy;&amp;rcy;&amp;scy;&amp;ocy;&amp;ncy;&amp;acy;&amp;zhcy;&amp;acy;&amp;mcy;&amp;icy; &amp;mcy;&amp;ucy;&amp;lcy;&amp;softcy;&amp;tcy;&amp;fcy;&amp;icy;&amp;lcy;&amp;softcy;&amp;mcy;&amp;ocy;&amp;vcy; &amp;icy; &amp;dcy;&amp;iecy;&amp;tcy;&amp;scy;&amp;kcy;&amp;icy;&amp;khcy; &amp;kcy;&amp;ncy;&amp;icy;&amp;gcy;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72" y="2289901"/>
            <a:ext cx="588963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&amp;Vcy;&amp;iecy;&amp;scy;&amp;iecy;&amp;lcy;&amp;ycy;&amp;iecy; &amp;kcy;&amp;acy;&amp;rcy;&amp;tcy;&amp;icy;&amp;ncy;&amp;kcy;&amp;icy; &amp;dcy;&amp;lcy;&amp;yacy; &amp;dcy;&amp;iecy;&amp;tcy;&amp;iecy;&amp;jcy;. &amp;Ocy;&amp;bcy;&amp;ocy;&amp;icy; &amp;dcy;&amp;lcy;&amp;yacy; &amp;rcy;&amp;acy;&amp;bcy;&amp;ocy;&amp;chcy;&amp;iecy;&amp;gcy;&amp;ocy; &amp;scy;&amp;tcy;&amp;ocy;&amp;lcy;&amp;acy; &amp;scy; &amp;pcy;&amp;iecy;&amp;rcy;&amp;scy;&amp;ocy;&amp;ncy;&amp;acy;&amp;zhcy;&amp;acy;&amp;mcy;&amp;icy; &amp;mcy;&amp;ucy;&amp;lcy;&amp;softcy;&amp;tcy;&amp;fcy;&amp;icy;&amp;lcy;&amp;softcy;&amp;mcy;&amp;ocy;&amp;vcy; &amp;icy; &amp;dcy;&amp;iecy;&amp;tcy;&amp;scy;&amp;kcy;&amp;icy;&amp;khcy; &amp;kcy;&amp;ncy;&amp;icy;&amp;g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29" y="4547528"/>
            <a:ext cx="811212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 descr="&amp;Vcy;&amp;iecy;&amp;scy;&amp;iecy;&amp;lcy;&amp;ycy;&amp;iecy; &amp;kcy;&amp;acy;&amp;rcy;&amp;tcy;&amp;icy;&amp;ncy;&amp;kcy;&amp;icy; &amp;dcy;&amp;lcy;&amp;yacy; &amp;dcy;&amp;iecy;&amp;tcy;&amp;iecy;&amp;jcy;. &amp;Ocy;&amp;bcy;&amp;ocy;&amp;icy; &amp;dcy;&amp;lcy;&amp;yacy; &amp;rcy;&amp;acy;&amp;bcy;&amp;ocy;&amp;chcy;&amp;iecy;&amp;gcy;&amp;ocy; &amp;scy;&amp;tcy;&amp;ocy;&amp;lcy;&amp;acy; &amp;scy; &amp;pcy;&amp;iecy;&amp;rcy;&amp;scy;&amp;ocy;&amp;ncy;&amp;acy;&amp;zhcy;&amp;acy;&amp;mcy;&amp;icy; &amp;mcy;&amp;ucy;&amp;lcy;&amp;softcy;&amp;tcy;&amp;fcy;&amp;icy;&amp;lcy;&amp;softcy;&amp;mcy;&amp;ocy;&amp;vcy; &amp;icy; &amp;dcy;&amp;iecy;&amp;tcy;&amp;scy;&amp;kcy;&amp;icy;&amp;khcy; &amp;kcy;&amp;ncy;&amp;icy;&amp;gcy;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117" y="5006316"/>
            <a:ext cx="588962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 descr="&amp;Vcy;&amp;iecy;&amp;scy;&amp;iecy;&amp;lcy;&amp;ycy;&amp;iecy; &amp;kcy;&amp;acy;&amp;rcy;&amp;tcy;&amp;icy;&amp;ncy;&amp;kcy;&amp;icy; &amp;dcy;&amp;lcy;&amp;yacy; &amp;dcy;&amp;iecy;&amp;tcy;&amp;iecy;&amp;jcy;. &amp;Ocy;&amp;bcy;&amp;ocy;&amp;icy; &amp;dcy;&amp;lcy;&amp;yacy; &amp;rcy;&amp;acy;&amp;bcy;&amp;ocy;&amp;chcy;&amp;iecy;&amp;gcy;&amp;ocy; &amp;scy;&amp;tcy;&amp;ocy;&amp;lcy;&amp;acy; &amp;scy; &amp;pcy;&amp;iecy;&amp;rcy;&amp;scy;&amp;ocy;&amp;ncy;&amp;acy;&amp;zhcy;&amp;acy;&amp;mcy;&amp;icy; &amp;mcy;&amp;ucy;&amp;lcy;&amp;softcy;&amp;tcy;&amp;fcy;&amp;icy;&amp;lcy;&amp;softcy;&amp;mcy;&amp;ocy;&amp;vcy; &amp;icy; &amp;dcy;&amp;iecy;&amp;tcy;&amp;scy;&amp;kcy;&amp;icy;&amp;khcy; &amp;kcy;&amp;ncy;&amp;icy;&amp;gcy;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904" y="4021271"/>
            <a:ext cx="1316038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Управляющая кнопка: возврат 15">
            <a:hlinkClick r:id="rId9" action="ppaction://hlinksldjump" highlightClick="1"/>
          </p:cNvPr>
          <p:cNvSpPr/>
          <p:nvPr/>
        </p:nvSpPr>
        <p:spPr>
          <a:xfrm>
            <a:off x="11125199" y="6026170"/>
            <a:ext cx="1026017" cy="76629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5566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1.85185E-6 L 0.09102 -0.4518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44" y="-2259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823064" cy="6858000"/>
          </a:xfrm>
          <a:prstGeom prst="rect">
            <a:avLst/>
          </a:prstGeom>
        </p:spPr>
      </p:pic>
      <p:pic>
        <p:nvPicPr>
          <p:cNvPr id="6" name="Picture 24" descr="Картинки по запросу рисунки мусор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524" y="369970"/>
            <a:ext cx="1223962" cy="174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 descr="Картинки по запросу рисунки мусор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790346">
            <a:off x="198572" y="634627"/>
            <a:ext cx="12954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 descr="Картинки по запросу рисунки мусор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63703">
            <a:off x="3967677" y="716756"/>
            <a:ext cx="1066800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2" descr="Картинки по запросу рисунки мусора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341" y="2082800"/>
            <a:ext cx="1241425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4" descr="Картинки по запросу рисунки мусора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0982">
            <a:off x="7684245" y="626895"/>
            <a:ext cx="1250950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 descr="Картинки по запросу рисунки мусора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72" y="2649164"/>
            <a:ext cx="6858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0" descr="Картинки по запросу рисунки мусора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7404" y="1927646"/>
            <a:ext cx="1198562" cy="144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105606" y="-47100"/>
            <a:ext cx="76542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Помоги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Карлсону убрать 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мусор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на крыше</a:t>
            </a:r>
            <a:endParaRPr lang="ru-RU" dirty="0">
              <a:latin typeface="Arial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270864" y="1020926"/>
            <a:ext cx="1006843" cy="81506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8514823" y="1835989"/>
            <a:ext cx="643944" cy="50227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3105606" y="2216185"/>
            <a:ext cx="1639413" cy="155834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247403" y="5119818"/>
            <a:ext cx="2243959" cy="174879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270864" y="5490227"/>
            <a:ext cx="1547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мусор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9" name="Управляющая кнопка: возврат 18">
            <a:hlinkClick r:id="rId14" action="ppaction://hlinksldjump" highlightClick="1"/>
          </p:cNvPr>
          <p:cNvSpPr/>
          <p:nvPr/>
        </p:nvSpPr>
        <p:spPr>
          <a:xfrm>
            <a:off x="11444279" y="6091707"/>
            <a:ext cx="1026017" cy="76629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3322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33333E-6 L 0.02526 0.674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3" y="3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44444E-6 L 0.29688 0.4138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44" y="20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1.85185E-6 L -0.0918 0.5289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96" y="26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2.96296E-6 L 0.3806 0.6680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23" y="3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59259E-6 L 0.54089 0.6726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44" y="3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1.48148E-6 L 0.21589 0.59398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94" y="29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3.7037E-7 L 0.17552 0.4821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76" y="24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1.48148E-6 L -0.03086 0.68912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9" y="3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3.33333E-6 L 0.51302 0.41319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51" y="20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1.11111E-6 L -0.24701 0.43889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57" y="2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56" y="-278238"/>
            <a:ext cx="5657850" cy="6667500"/>
          </a:xfrm>
          <a:prstGeom prst="rect">
            <a:avLst/>
          </a:prstGeom>
        </p:spPr>
      </p:pic>
      <p:sp>
        <p:nvSpPr>
          <p:cNvPr id="11" name="Oval 22"/>
          <p:cNvSpPr>
            <a:spLocks noChangeArrowheads="1"/>
          </p:cNvSpPr>
          <p:nvPr/>
        </p:nvSpPr>
        <p:spPr bwMode="auto">
          <a:xfrm>
            <a:off x="4060825" y="3663950"/>
            <a:ext cx="936625" cy="93662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2" name="Picture 8" descr="детский клипарт игрушки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13" y="4365625"/>
            <a:ext cx="128270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часы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363" y="2895600"/>
            <a:ext cx="1112837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0" descr="&amp;Kcy;&amp;rcy;&amp;acy;&amp;scy;&amp;icy;&amp;vcy;&amp;ycy;&amp;iecy; &amp;tscy;&amp;vcy;&amp;iecy;&amp;tcy;&amp;ycy; &amp;ncy;&amp;acy; &amp;pcy;&amp;rcy;&amp;ocy;&amp;zcy;&amp;rcy;&amp;acy;&amp;chcy;&amp;ncy;&amp;ocy;&amp;mcy; &amp;fcy;&amp;ocy;&amp;ncy;&amp;iecy; - &amp;TScy;&amp;vcy;&amp;iecy;&amp;tcy;&amp;ycy; - &amp;Kcy;&amp;acy;&amp;rcy;&amp;tcy;&amp;icy;&amp;ncy;&amp;kcy;&amp;icy; PNG - &amp;Gcy;&amp;acy;&amp;lcy;&amp;iecy;&amp;rcy;&amp;iecy;&amp;jcy;&amp;kcy;&amp;acy;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813" y="1239838"/>
            <a:ext cx="1511300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C:\Users\Солнышко\Desktop\Рисунок1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038" y="517525"/>
            <a:ext cx="1450975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&amp;Ocy;&amp;kcy;&amp;ncy;&amp;acy; &amp;icy; &amp;dcy;&amp;vcy;&amp;iecy;&amp;rcy;&amp;icy; - PNG &amp;kcy;&amp;lcy;&amp;icy;&amp;pcy;&amp;Acy;&amp;rcy;&amp;t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188" y="457200"/>
            <a:ext cx="1154112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&amp;Rcy;&amp;acy;&amp;scy;&amp;pcy;&amp;acy;&amp;kcy;&amp;ocy;&amp;vcy;&amp;acy;&amp;ncy;&amp;ncy;&amp;ycy;&amp;jcy; &amp;scy;&amp;kcy;&amp;rcy;&amp;acy;&amp;pcy;-&amp;ncy;&amp;acy;&amp;bcy;&amp;ocy;&amp;rcy; &quot;&amp;Vcy; &amp;scy;&amp;kcy;&amp;acy;&amp;zcy;&amp;kcy;&amp;iecy;&quot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763" y="688975"/>
            <a:ext cx="193198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0" descr="&amp;Dcy;&amp;ncy;&amp;iecy;&amp;vcy;&amp;ncy;&amp;icy;&amp;kcy; &amp;pcy;&amp;ocy;&amp;lcy;&amp;softcy;&amp;zcy;&amp;ocy;&amp;vcy;&amp;acy;&amp;tcy;&amp;iecy;&amp;lcy;&amp;yacy; &amp;Kcy;&amp;acy;&amp;tcy;&amp;yacy; &amp;CHcy;&amp;ucy;&amp;pcy;&amp;rcy;&amp;ycy;&amp;ncy;&amp;acy; - Rambler, &amp;scy;&amp;tcy;&amp;rcy;&amp;acy;&amp;ncy;&amp;icy;&amp;tscy;&amp;acy; 30 - &amp;Zcy;&amp;ncy;&amp;acy;&amp;kcy;&amp;ocy;&amp;mcy;&amp;scy;&amp;tcy;&amp;vcy;&amp;acy;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343" y="2264143"/>
            <a:ext cx="1581150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Управляющая кнопка: возврат 18">
            <a:hlinkClick r:id="rId12" action="ppaction://hlinksldjump" highlightClick="1"/>
          </p:cNvPr>
          <p:cNvSpPr/>
          <p:nvPr/>
        </p:nvSpPr>
        <p:spPr>
          <a:xfrm>
            <a:off x="11125199" y="6026170"/>
            <a:ext cx="1026017" cy="76629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197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2.59259E-6 L 0.18073 0.093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6" y="467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2.59259E-6 L 0.06484 0.3044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42" y="1520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2.77556E-17 L 0.04062 0.18519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1" y="925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3.33333E-6 L -0.05781 0.18889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1" y="944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3.7037E-7 L -0.12604 0.2729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1363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98133" y="1645920"/>
            <a:ext cx="634814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910" y="453282"/>
            <a:ext cx="5657850" cy="6667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64748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768" y="0"/>
            <a:ext cx="8641725" cy="6858000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 rot="17478255">
            <a:off x="139664" y="-21757"/>
            <a:ext cx="1199575" cy="1435777"/>
          </a:xfrm>
          <a:prstGeom prst="cloudCallout">
            <a:avLst>
              <a:gd name="adj1" fmla="val -29421"/>
              <a:gd name="adj2" fmla="val 8946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ыноска-облако 5"/>
          <p:cNvSpPr/>
          <p:nvPr/>
        </p:nvSpPr>
        <p:spPr>
          <a:xfrm rot="17869504">
            <a:off x="24323" y="1302160"/>
            <a:ext cx="1170097" cy="1272233"/>
          </a:xfrm>
          <a:prstGeom prst="cloudCallout">
            <a:avLst>
              <a:gd name="adj1" fmla="val -2020"/>
              <a:gd name="adj2" fmla="val 9563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ыноска-облако 6"/>
          <p:cNvSpPr/>
          <p:nvPr/>
        </p:nvSpPr>
        <p:spPr>
          <a:xfrm rot="17426615">
            <a:off x="86914" y="2555655"/>
            <a:ext cx="1369661" cy="1512542"/>
          </a:xfrm>
          <a:prstGeom prst="cloudCallout">
            <a:avLst>
              <a:gd name="adj1" fmla="val -39204"/>
              <a:gd name="adj2" fmla="val 8192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-облако 7"/>
          <p:cNvSpPr/>
          <p:nvPr/>
        </p:nvSpPr>
        <p:spPr>
          <a:xfrm rot="17426615">
            <a:off x="103026" y="4161941"/>
            <a:ext cx="1419309" cy="1278527"/>
          </a:xfrm>
          <a:prstGeom prst="cloudCallout">
            <a:avLst>
              <a:gd name="adj1" fmla="val -33571"/>
              <a:gd name="adj2" fmla="val 8225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 rot="1286788">
            <a:off x="10573359" y="63236"/>
            <a:ext cx="1503792" cy="1204359"/>
          </a:xfrm>
          <a:prstGeom prst="cloudCallout">
            <a:avLst>
              <a:gd name="adj1" fmla="val -30168"/>
              <a:gd name="adj2" fmla="val 8860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-облако 9"/>
          <p:cNvSpPr/>
          <p:nvPr/>
        </p:nvSpPr>
        <p:spPr>
          <a:xfrm rot="1243004">
            <a:off x="10543537" y="1360794"/>
            <a:ext cx="1620732" cy="1227025"/>
          </a:xfrm>
          <a:prstGeom prst="cloudCallout">
            <a:avLst>
              <a:gd name="adj1" fmla="val -33188"/>
              <a:gd name="adj2" fmla="val 8480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-облако 10"/>
          <p:cNvSpPr/>
          <p:nvPr/>
        </p:nvSpPr>
        <p:spPr>
          <a:xfrm rot="2232296">
            <a:off x="10664527" y="4187228"/>
            <a:ext cx="1408941" cy="1237689"/>
          </a:xfrm>
          <a:prstGeom prst="cloudCallout">
            <a:avLst>
              <a:gd name="adj1" fmla="val -28495"/>
              <a:gd name="adj2" fmla="val 898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-облако 11"/>
          <p:cNvSpPr/>
          <p:nvPr/>
        </p:nvSpPr>
        <p:spPr>
          <a:xfrm rot="1848879">
            <a:off x="10588918" y="2663809"/>
            <a:ext cx="1491351" cy="1365658"/>
          </a:xfrm>
          <a:prstGeom prst="cloudCallout">
            <a:avLst>
              <a:gd name="adj1" fmla="val -28011"/>
              <a:gd name="adj2" fmla="val 9036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735966" y="245904"/>
            <a:ext cx="10689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5"/>
                </a:solidFill>
              </a:rPr>
              <a:t>Собери фигуры</a:t>
            </a:r>
            <a:endParaRPr lang="ru-RU" sz="2000" b="1" i="1" dirty="0">
              <a:solidFill>
                <a:schemeClr val="accent5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832529" y="1494135"/>
            <a:ext cx="1215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5"/>
                </a:solidFill>
              </a:rPr>
              <a:t>Собери  цепочку</a:t>
            </a:r>
            <a:endParaRPr lang="ru-RU" sz="2000" b="1" i="1" dirty="0">
              <a:solidFill>
                <a:schemeClr val="accent5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945645" y="2947495"/>
            <a:ext cx="11075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5"/>
                </a:solidFill>
              </a:rPr>
              <a:t>Собери шарики</a:t>
            </a:r>
            <a:endParaRPr lang="ru-RU" sz="2000" b="1" i="1" dirty="0">
              <a:solidFill>
                <a:schemeClr val="accent5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865789" y="4421339"/>
            <a:ext cx="11491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5"/>
                </a:solidFill>
              </a:rPr>
              <a:t>Собери плюшки</a:t>
            </a:r>
            <a:endParaRPr lang="ru-RU" sz="2000" b="1" i="1" dirty="0">
              <a:solidFill>
                <a:schemeClr val="accent5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5278" y="299292"/>
            <a:ext cx="1000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5"/>
                </a:solidFill>
              </a:rPr>
              <a:t>Найди пару</a:t>
            </a:r>
            <a:endParaRPr lang="ru-RU" sz="2000" b="1" i="1" dirty="0">
              <a:solidFill>
                <a:schemeClr val="accent5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6841" y="1546735"/>
            <a:ext cx="1064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5"/>
                </a:solidFill>
              </a:rPr>
              <a:t>Найди лишнее</a:t>
            </a:r>
            <a:endParaRPr lang="ru-RU" sz="2000" b="1" i="1" dirty="0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694" y="2989499"/>
            <a:ext cx="15753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5"/>
                </a:solidFill>
              </a:rPr>
              <a:t>Большой - маленький</a:t>
            </a:r>
            <a:endParaRPr lang="ru-RU" sz="2000" b="1" i="1" dirty="0">
              <a:solidFill>
                <a:schemeClr val="accent5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7496" y="4208996"/>
            <a:ext cx="1288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5"/>
                </a:solidFill>
              </a:rPr>
              <a:t>На крыше у Карлсона</a:t>
            </a:r>
            <a:endParaRPr lang="ru-RU" sz="2000" b="1" i="1" dirty="0">
              <a:solidFill>
                <a:schemeClr val="accent5"/>
              </a:solidFill>
            </a:endParaRPr>
          </a:p>
        </p:txBody>
      </p:sp>
      <p:sp>
        <p:nvSpPr>
          <p:cNvPr id="24" name="Выноска-облако 23"/>
          <p:cNvSpPr/>
          <p:nvPr/>
        </p:nvSpPr>
        <p:spPr>
          <a:xfrm rot="1848879">
            <a:off x="10718692" y="5429702"/>
            <a:ext cx="1390647" cy="1365658"/>
          </a:xfrm>
          <a:prstGeom prst="cloudCallout">
            <a:avLst>
              <a:gd name="adj1" fmla="val -37915"/>
              <a:gd name="adj2" fmla="val 7319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0865789" y="5564132"/>
            <a:ext cx="10692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5"/>
                </a:solidFill>
              </a:rPr>
              <a:t>Собери флаг России</a:t>
            </a:r>
            <a:endParaRPr lang="ru-RU" sz="2000" b="1" i="1" dirty="0">
              <a:solidFill>
                <a:schemeClr val="accent5"/>
              </a:solidFill>
            </a:endParaRPr>
          </a:p>
        </p:txBody>
      </p:sp>
      <p:sp>
        <p:nvSpPr>
          <p:cNvPr id="26" name="Выноска-облако 25"/>
          <p:cNvSpPr/>
          <p:nvPr/>
        </p:nvSpPr>
        <p:spPr>
          <a:xfrm rot="17478255">
            <a:off x="139663" y="5517641"/>
            <a:ext cx="1199575" cy="1435777"/>
          </a:xfrm>
          <a:prstGeom prst="cloudCallout">
            <a:avLst>
              <a:gd name="adj1" fmla="val -13076"/>
              <a:gd name="adj2" fmla="val 7621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73910" y="5608189"/>
            <a:ext cx="12407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5"/>
                </a:solidFill>
              </a:rPr>
              <a:t>Что </a:t>
            </a:r>
          </a:p>
          <a:p>
            <a:pPr algn="ctr"/>
            <a:r>
              <a:rPr lang="ru-RU" sz="2000" b="1" i="1" dirty="0" smtClean="0">
                <a:solidFill>
                  <a:schemeClr val="accent5"/>
                </a:solidFill>
              </a:rPr>
              <a:t>на что похоже</a:t>
            </a:r>
            <a:endParaRPr lang="ru-RU" sz="2000" b="1" i="1" dirty="0">
              <a:solidFill>
                <a:schemeClr val="accent5"/>
              </a:solidFill>
            </a:endParaRPr>
          </a:p>
        </p:txBody>
      </p:sp>
      <p:sp>
        <p:nvSpPr>
          <p:cNvPr id="29" name="Двойная волна 28"/>
          <p:cNvSpPr/>
          <p:nvPr/>
        </p:nvSpPr>
        <p:spPr>
          <a:xfrm rot="20583051">
            <a:off x="4492486" y="4773478"/>
            <a:ext cx="2352496" cy="640623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 rot="20719089">
            <a:off x="4677904" y="4505181"/>
            <a:ext cx="18846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и</a:t>
            </a:r>
            <a:r>
              <a:rPr lang="ru-RU" sz="6000" b="1" i="1" dirty="0" smtClean="0">
                <a:solidFill>
                  <a:srgbClr val="FFFF00"/>
                </a:solidFill>
              </a:rPr>
              <a:t>г</a:t>
            </a:r>
            <a:r>
              <a:rPr lang="ru-RU" sz="6000" b="1" i="1" dirty="0" smtClean="0">
                <a:solidFill>
                  <a:srgbClr val="002060"/>
                </a:solidFill>
              </a:rPr>
              <a:t>р</a:t>
            </a:r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</a:rPr>
              <a:t>ы</a:t>
            </a:r>
            <a:endParaRPr lang="ru-RU" sz="6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11639830" y="1051290"/>
            <a:ext cx="535898" cy="33364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правляющая кнопка: далее 27">
            <a:hlinkClick r:id="rId4" action="ppaction://hlinksldjump" highlightClick="1"/>
          </p:cNvPr>
          <p:cNvSpPr/>
          <p:nvPr/>
        </p:nvSpPr>
        <p:spPr>
          <a:xfrm>
            <a:off x="11677142" y="2450261"/>
            <a:ext cx="535898" cy="33364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правляющая кнопка: далее 30">
            <a:hlinkClick r:id="rId5" action="ppaction://hlinksldjump" highlightClick="1"/>
          </p:cNvPr>
          <p:cNvSpPr/>
          <p:nvPr/>
        </p:nvSpPr>
        <p:spPr>
          <a:xfrm>
            <a:off x="11677142" y="3909892"/>
            <a:ext cx="535898" cy="33364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правляющая кнопка: далее 31">
            <a:hlinkClick r:id="rId6" action="ppaction://hlinksldjump" highlightClick="1"/>
          </p:cNvPr>
          <p:cNvSpPr/>
          <p:nvPr/>
        </p:nvSpPr>
        <p:spPr>
          <a:xfrm>
            <a:off x="11667092" y="5249082"/>
            <a:ext cx="535898" cy="33364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Управляющая кнопка: далее 32">
            <a:hlinkClick r:id="rId7" action="ppaction://hlinksldjump" highlightClick="1"/>
          </p:cNvPr>
          <p:cNvSpPr/>
          <p:nvPr/>
        </p:nvSpPr>
        <p:spPr>
          <a:xfrm>
            <a:off x="11691096" y="6549059"/>
            <a:ext cx="535898" cy="33364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Управляющая кнопка: далее 33">
            <a:hlinkClick r:id="rId8" action="ppaction://hlinksldjump" highlightClick="1"/>
          </p:cNvPr>
          <p:cNvSpPr/>
          <p:nvPr/>
        </p:nvSpPr>
        <p:spPr>
          <a:xfrm>
            <a:off x="1178458" y="1036215"/>
            <a:ext cx="535898" cy="33364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Управляющая кнопка: далее 34">
            <a:hlinkClick r:id="rId9" action="ppaction://hlinksldjump" highlightClick="1"/>
          </p:cNvPr>
          <p:cNvSpPr/>
          <p:nvPr/>
        </p:nvSpPr>
        <p:spPr>
          <a:xfrm>
            <a:off x="1195951" y="2211400"/>
            <a:ext cx="535898" cy="33364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Управляющая кнопка: далее 35">
            <a:hlinkClick r:id="rId10" action="ppaction://hlinksldjump" highlightClick="1"/>
          </p:cNvPr>
          <p:cNvSpPr/>
          <p:nvPr/>
        </p:nvSpPr>
        <p:spPr>
          <a:xfrm>
            <a:off x="1229310" y="3767458"/>
            <a:ext cx="535898" cy="33364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Управляющая кнопка: далее 36">
            <a:hlinkClick r:id="rId11" action="ppaction://hlinksldjump" highlightClick="1"/>
          </p:cNvPr>
          <p:cNvSpPr/>
          <p:nvPr/>
        </p:nvSpPr>
        <p:spPr>
          <a:xfrm>
            <a:off x="1184164" y="5156693"/>
            <a:ext cx="535898" cy="33364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Управляющая кнопка: далее 37">
            <a:hlinkClick r:id="rId12" action="ppaction://hlinksldjump" highlightClick="1"/>
          </p:cNvPr>
          <p:cNvSpPr/>
          <p:nvPr/>
        </p:nvSpPr>
        <p:spPr>
          <a:xfrm>
            <a:off x="1205817" y="6068706"/>
            <a:ext cx="535898" cy="33364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580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5" y="0"/>
            <a:ext cx="12192000" cy="6858000"/>
          </a:xfrm>
          <a:prstGeom prst="rect">
            <a:avLst/>
          </a:prstGeom>
        </p:spPr>
      </p:pic>
      <p:sp>
        <p:nvSpPr>
          <p:cNvPr id="5" name="Rectangle 15"/>
          <p:cNvSpPr>
            <a:spLocks noChangeArrowheads="1"/>
          </p:cNvSpPr>
          <p:nvPr/>
        </p:nvSpPr>
        <p:spPr bwMode="auto">
          <a:xfrm>
            <a:off x="313520" y="5244921"/>
            <a:ext cx="855014" cy="1313175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 rot="5400000">
            <a:off x="10961564" y="2514599"/>
            <a:ext cx="589143" cy="1645343"/>
          </a:xfrm>
          <a:prstGeom prst="rect">
            <a:avLst/>
          </a:prstGeom>
          <a:solidFill>
            <a:srgbClr val="FE67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>
              <a:solidFill>
                <a:srgbClr val="CC0000"/>
              </a:solidFill>
            </a:endParaRPr>
          </a:p>
        </p:txBody>
      </p:sp>
      <p:sp>
        <p:nvSpPr>
          <p:cNvPr id="7" name="Oval 17"/>
          <p:cNvSpPr>
            <a:spLocks noChangeArrowheads="1"/>
          </p:cNvSpPr>
          <p:nvPr/>
        </p:nvSpPr>
        <p:spPr bwMode="auto">
          <a:xfrm>
            <a:off x="10907679" y="258762"/>
            <a:ext cx="696912" cy="2016919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" name="Oval 17"/>
          <p:cNvSpPr>
            <a:spLocks noChangeArrowheads="1"/>
          </p:cNvSpPr>
          <p:nvPr/>
        </p:nvSpPr>
        <p:spPr bwMode="auto">
          <a:xfrm>
            <a:off x="392570" y="3428999"/>
            <a:ext cx="933954" cy="1516017"/>
          </a:xfrm>
          <a:prstGeom prst="ellipse">
            <a:avLst/>
          </a:prstGeom>
          <a:solidFill>
            <a:srgbClr val="7030A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60587" y="1502569"/>
            <a:ext cx="634775" cy="14049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995363" y="104427"/>
            <a:ext cx="896502" cy="1524348"/>
          </a:xfrm>
          <a:prstGeom prst="ellipse">
            <a:avLst/>
          </a:prstGeom>
          <a:solidFill>
            <a:srgbClr val="FE67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1973375" y="2167731"/>
            <a:ext cx="698500" cy="1064866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2322625" y="3631842"/>
            <a:ext cx="941276" cy="1625825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3080790" y="258762"/>
            <a:ext cx="1145360" cy="936625"/>
          </a:xfrm>
          <a:prstGeom prst="rect">
            <a:avLst/>
          </a:prstGeom>
          <a:solidFill>
            <a:srgbClr val="7030A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>
              <a:solidFill>
                <a:srgbClr val="CC0000"/>
              </a:solidFill>
            </a:endParaRPr>
          </a:p>
        </p:txBody>
      </p:sp>
      <p:sp>
        <p:nvSpPr>
          <p:cNvPr id="14" name="Oval 18"/>
          <p:cNvSpPr>
            <a:spLocks noChangeArrowheads="1"/>
          </p:cNvSpPr>
          <p:nvPr/>
        </p:nvSpPr>
        <p:spPr bwMode="auto">
          <a:xfrm>
            <a:off x="10433464" y="4259687"/>
            <a:ext cx="1545464" cy="985234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>
              <a:solidFill>
                <a:srgbClr val="CC0000"/>
              </a:solidFill>
            </a:endParaRPr>
          </a:p>
        </p:txBody>
      </p:sp>
      <p:pic>
        <p:nvPicPr>
          <p:cNvPr id="15" name="Picture 27" descr="&amp;Mcy;&amp;icy;&amp;scy;&amp;scy;&amp;icy;&amp;yacy; &quot;&amp;Fcy;&amp;ocy;&amp;tcy;&amp;ocy;&amp;shcy;&amp;ocy;&amp;pcy;&quot; &amp;Kcy;&amp;lcy;&amp;icy;&amp;pcy;&amp;acy;&amp;rcy;&amp;tcy;&amp;ycy; &amp;icy; &amp;scy;&amp;kcy;&amp;rcy;&amp;acy;&amp;pcy; &amp;ncy;&amp;acy;&amp;bcy;&amp;ocy;&amp;rcy;&amp;ycy;: &amp;Icy;&amp;zcy;&amp;dcy;&amp;iecy;&amp;lcy;&amp;icy;&amp;yacy; &amp;icy;&amp;zcy; &amp;dcy;&amp;iecy;&amp;rcy;&amp;iecy;&amp;vcy;&amp;acy; - &amp;Kcy;&amp;lcy;&amp;icy;&amp;pcy;&amp;acy;&amp;rcy;&amp;tcy; 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154" y="3644722"/>
            <a:ext cx="2537139" cy="3226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Oval 18"/>
          <p:cNvSpPr>
            <a:spLocks noChangeArrowheads="1"/>
          </p:cNvSpPr>
          <p:nvPr/>
        </p:nvSpPr>
        <p:spPr bwMode="auto">
          <a:xfrm>
            <a:off x="5628068" y="5757492"/>
            <a:ext cx="1403797" cy="80060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extLst/>
        </p:spPr>
        <p:txBody>
          <a:bodyPr wrap="none" lIns="91432" tIns="45716" rIns="91432" bIns="45716" anchor="ctr"/>
          <a:lstStyle/>
          <a:p>
            <a:pPr algn="ctr" eaLnBrk="1" hangingPunct="1">
              <a:defRPr/>
            </a:pPr>
            <a:endParaRPr lang="ru-RU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17" name="Управляющая кнопка: возврат 16">
            <a:hlinkClick r:id="rId6" action="ppaction://hlinksldjump" highlightClick="1"/>
          </p:cNvPr>
          <p:cNvSpPr/>
          <p:nvPr/>
        </p:nvSpPr>
        <p:spPr>
          <a:xfrm>
            <a:off x="11217499" y="6014434"/>
            <a:ext cx="974501" cy="74697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288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2.22222E-6 L -0.4056 0.5486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286" y="2743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39 -0.07292 L 0.4461 0.1351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29" y="1039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1.11111E-6 L 0.44258 0.5775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22" y="2886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1.85185E-6 L 0.24635 0.1185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18" y="592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4.07407E-6 L -0.37096 0.05463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55" y="273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86" y="158057"/>
            <a:ext cx="118745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/>
          <p:cNvPicPr preferRelativeResize="0">
            <a:picLocks noChangeArrowheads="1"/>
          </p:cNvPicPr>
          <p:nvPr/>
        </p:nvPicPr>
        <p:blipFill rotWithShape="1">
          <a:blip r:embed="rId6">
            <a:extLst/>
          </a:blip>
          <a:srcRect/>
          <a:stretch/>
        </p:blipFill>
        <p:spPr bwMode="auto">
          <a:xfrm>
            <a:off x="1655819" y="319782"/>
            <a:ext cx="900000" cy="864000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  <p:pic>
        <p:nvPicPr>
          <p:cNvPr id="6" name="Picture 12"/>
          <p:cNvPicPr preferRelativeResize="0">
            <a:picLocks noChangeArrowheads="1"/>
          </p:cNvPicPr>
          <p:nvPr/>
        </p:nvPicPr>
        <p:blipFill rotWithShape="1">
          <a:blip r:embed="rId6">
            <a:extLst/>
          </a:blip>
          <a:srcRect/>
          <a:stretch/>
        </p:blipFill>
        <p:spPr bwMode="auto">
          <a:xfrm>
            <a:off x="2846129" y="319782"/>
            <a:ext cx="900000" cy="864000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550" y="192982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7205" y="2854014"/>
            <a:ext cx="6492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/>
          <p:cNvPicPr preferRelativeResize="0">
            <a:picLocks noChangeArrowheads="1"/>
          </p:cNvPicPr>
          <p:nvPr/>
        </p:nvPicPr>
        <p:blipFill rotWithShape="1">
          <a:blip r:embed="rId6">
            <a:extLst/>
          </a:blip>
          <a:srcRect/>
          <a:stretch/>
        </p:blipFill>
        <p:spPr bwMode="auto">
          <a:xfrm>
            <a:off x="2574436" y="5687019"/>
            <a:ext cx="900000" cy="864000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1547" y="360887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2"/>
          <p:cNvPicPr preferRelativeResize="0">
            <a:picLocks noChangeArrowheads="1"/>
          </p:cNvPicPr>
          <p:nvPr/>
        </p:nvPicPr>
        <p:blipFill rotWithShape="1">
          <a:blip r:embed="rId6">
            <a:extLst/>
          </a:blip>
          <a:srcRect/>
          <a:stretch/>
        </p:blipFill>
        <p:spPr bwMode="auto">
          <a:xfrm>
            <a:off x="3937835" y="5675694"/>
            <a:ext cx="900000" cy="864000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  <p:pic>
        <p:nvPicPr>
          <p:cNvPr id="13" name="Picture 12"/>
          <p:cNvPicPr preferRelativeResize="0">
            <a:picLocks noChangeArrowheads="1"/>
          </p:cNvPicPr>
          <p:nvPr/>
        </p:nvPicPr>
        <p:blipFill rotWithShape="1">
          <a:blip r:embed="rId10" cstate="email">
            <a:extLst/>
          </a:blip>
          <a:srcRect/>
          <a:stretch/>
        </p:blipFill>
        <p:spPr bwMode="auto">
          <a:xfrm>
            <a:off x="7853150" y="4689958"/>
            <a:ext cx="504055" cy="432000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  <p:pic>
        <p:nvPicPr>
          <p:cNvPr id="14" name="Picture 1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485" y="3501714"/>
            <a:ext cx="6492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Управляющая кнопка: возврат 14">
            <a:hlinkClick r:id="rId11" action="ppaction://hlinksldjump" highlightClick="1"/>
          </p:cNvPr>
          <p:cNvSpPr/>
          <p:nvPr/>
        </p:nvSpPr>
        <p:spPr>
          <a:xfrm>
            <a:off x="11165983" y="6091707"/>
            <a:ext cx="1026017" cy="76629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05238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3.7037E-7 L 0.21419 -0.783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3" y="-3916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1.11111E-6 L 0.37487 -0.4939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37" y="-2469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40741E-7 L 0.19531 -0.7814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66" y="-3907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4" name="Picture 2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51132">
            <a:off x="1695678" y="176089"/>
            <a:ext cx="1281076" cy="3023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86277">
            <a:off x="3375346" y="-148428"/>
            <a:ext cx="150177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974" y="3681055"/>
            <a:ext cx="1584325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5526" y="134345"/>
            <a:ext cx="1584325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2"/>
          <a:stretch>
            <a:fillRect/>
          </a:stretch>
        </p:blipFill>
        <p:spPr bwMode="auto">
          <a:xfrm rot="815292">
            <a:off x="6030030" y="-191038"/>
            <a:ext cx="1135070" cy="3133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7042">
            <a:off x="10798935" y="165137"/>
            <a:ext cx="1390650" cy="367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976" y="321669"/>
            <a:ext cx="1158875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0055" y="4679607"/>
            <a:ext cx="1158875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97184">
            <a:off x="7048852" y="3243228"/>
            <a:ext cx="1390650" cy="367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Управляющая кнопка: возврат 13">
            <a:hlinkClick r:id="rId11" action="ppaction://hlinksldjump" highlightClick="1"/>
          </p:cNvPr>
          <p:cNvSpPr/>
          <p:nvPr/>
        </p:nvSpPr>
        <p:spPr>
          <a:xfrm>
            <a:off x="11165983" y="6091707"/>
            <a:ext cx="1026017" cy="76629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7" descr="&amp;Mcy;&amp;icy;&amp;scy;&amp;scy;&amp;icy;&amp;yacy; &quot;&amp;Fcy;&amp;ocy;&amp;tcy;&amp;ocy;&amp;shcy;&amp;ocy;&amp;pcy;&quot; &amp;Kcy;&amp;lcy;&amp;icy;&amp;pcy;&amp;acy;&amp;rcy;&amp;tcy;&amp;ycy; &amp;icy; &amp;scy;&amp;kcy;&amp;rcy;&amp;acy;&amp;pcy; &amp;ncy;&amp;acy;&amp;bcy;&amp;ocy;&amp;rcy;&amp;ycy;: &amp;Icy;&amp;zcy;&amp;dcy;&amp;iecy;&amp;lcy;&amp;icy;&amp;yacy; &amp;icy;&amp;zcy; &amp;dcy;&amp;iecy;&amp;rcy;&amp;iecy;&amp;vcy;&amp;acy; - &amp;Kcy;&amp;lcy;&amp;icy;&amp;pcy;&amp;acy;&amp;rcy;&amp;tcy; PN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43" y="3464208"/>
            <a:ext cx="2115423" cy="3226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7860">
            <a:off x="999266" y="2122820"/>
            <a:ext cx="1246890" cy="3116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43320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4.81481E-6 L -0.09362 0.439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2196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96296E-6 L -0.34766 0.3046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83" y="1523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7 L -0.76107 0.39028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60" y="1951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49 -0.08403 L -0.5211 -0.2159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80" y="-659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7060841"/>
          </a:xfrm>
          <a:prstGeom prst="rect">
            <a:avLst/>
          </a:prstGeom>
        </p:spPr>
      </p:pic>
      <p:sp>
        <p:nvSpPr>
          <p:cNvPr id="3" name="Управляющая кнопка: возврат 2">
            <a:hlinkClick r:id="rId3" action="ppaction://hlinksldjump" highlightClick="1"/>
          </p:cNvPr>
          <p:cNvSpPr/>
          <p:nvPr/>
        </p:nvSpPr>
        <p:spPr>
          <a:xfrm>
            <a:off x="11165982" y="6294548"/>
            <a:ext cx="1026017" cy="76629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234" y="304093"/>
            <a:ext cx="1498530" cy="11457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838" y="692607"/>
            <a:ext cx="1498530" cy="11457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852" y="2642214"/>
            <a:ext cx="1498530" cy="11457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4071" y="1556498"/>
            <a:ext cx="1498530" cy="11457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49" y="3010460"/>
            <a:ext cx="1498530" cy="11457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05" y="5701096"/>
            <a:ext cx="1498530" cy="11457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225" y="5915090"/>
            <a:ext cx="1498530" cy="114575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827" y="1722916"/>
            <a:ext cx="1498530" cy="114575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878" y="4812405"/>
            <a:ext cx="1498530" cy="114575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717" y="167424"/>
            <a:ext cx="1498530" cy="11457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22551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2.22222E-6 L 0.20456 0.672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1" y="3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7.40741E-7 L 0.08177 0.5798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89" y="28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2.22222E-6 L -0.0711 0.4145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55" y="20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L 0.49519 0.238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53" y="1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81481E-6 L 0.52631 -0.1349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15" y="-6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4.81481E-6 L -0.43216 -0.0835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15" y="-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4.81481E-6 L -0.47578 0.1016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89" y="5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3.33333E-6 L -0.23594 0.5909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97" y="29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3.7037E-7 L -0.29271 0.7821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35" y="39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0 L 0.30169 0.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78" y="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031" y="0"/>
            <a:ext cx="7516969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98" y="4130899"/>
            <a:ext cx="3773718" cy="2727101"/>
          </a:xfrm>
          <a:prstGeom prst="rect">
            <a:avLst/>
          </a:prstGeom>
        </p:spPr>
      </p:pic>
      <p:sp>
        <p:nvSpPr>
          <p:cNvPr id="7" name="Блок-схема: перфолента 6"/>
          <p:cNvSpPr/>
          <p:nvPr/>
        </p:nvSpPr>
        <p:spPr>
          <a:xfrm>
            <a:off x="3878116" y="3665685"/>
            <a:ext cx="2774475" cy="959324"/>
          </a:xfrm>
          <a:prstGeom prst="flowChartPunchedTap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489398" y="3429000"/>
            <a:ext cx="2846022" cy="927021"/>
          </a:xfrm>
          <a:prstGeom prst="flowChartPunchedTap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543119" y="0"/>
            <a:ext cx="2792301" cy="947805"/>
          </a:xfrm>
          <a:prstGeom prst="flowChartPunchedTape">
            <a:avLst/>
          </a:prstGeom>
          <a:solidFill>
            <a:schemeClr val="bg1"/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4393422" y="363951"/>
            <a:ext cx="2789255" cy="942344"/>
          </a:xfrm>
          <a:prstGeom prst="flowChartPunchedTap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1" name="Блок-схема: перфолента 10"/>
          <p:cNvSpPr/>
          <p:nvPr/>
        </p:nvSpPr>
        <p:spPr>
          <a:xfrm>
            <a:off x="4724889" y="1995461"/>
            <a:ext cx="2797755" cy="883556"/>
          </a:xfrm>
          <a:prstGeom prst="flowChartPunchedTap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2" name="Управляющая кнопка: возврат 11">
            <a:hlinkClick r:id="rId4" action="ppaction://hlinksldjump" highlightClick="1"/>
          </p:cNvPr>
          <p:cNvSpPr/>
          <p:nvPr/>
        </p:nvSpPr>
        <p:spPr>
          <a:xfrm>
            <a:off x="11165983" y="6091707"/>
            <a:ext cx="1026017" cy="76629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4102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1.85185E-6 L -0.26562 -0.200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81" y="-10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0.0073 0.13588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7.40741E-7 L -0.30846 0.1833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30" y="9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750" r="1257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256" y="3821906"/>
            <a:ext cx="2459037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256" y="37168"/>
            <a:ext cx="2179637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567" y="0"/>
            <a:ext cx="2459037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860" y="37168"/>
            <a:ext cx="1639888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Управляющая кнопка: возврат 8">
            <a:hlinkClick r:id="rId8" action="ppaction://hlinksldjump" highlightClick="1"/>
          </p:cNvPr>
          <p:cNvSpPr/>
          <p:nvPr/>
        </p:nvSpPr>
        <p:spPr>
          <a:xfrm>
            <a:off x="11165983" y="6091707"/>
            <a:ext cx="1026017" cy="76629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767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2.22222E-6 L -0.00795 0.5576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" y="2787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3588913" y="0"/>
            <a:ext cx="8603087" cy="6858000"/>
          </a:xfrm>
          <a:prstGeom prst="rect">
            <a:avLst/>
          </a:prstGeom>
        </p:spPr>
      </p:pic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11125199" y="6026170"/>
            <a:ext cx="1026017" cy="76629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701393" y="3269721"/>
            <a:ext cx="28241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1762B5"/>
                </a:solidFill>
              </a:rPr>
              <a:t>Найди фрукт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89" y="-628"/>
            <a:ext cx="2362989" cy="151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82" y="1510435"/>
            <a:ext cx="2656737" cy="169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7178" t="12890" r="6091" b="38860"/>
          <a:stretch/>
        </p:blipFill>
        <p:spPr bwMode="auto">
          <a:xfrm>
            <a:off x="360282" y="3138470"/>
            <a:ext cx="2897746" cy="20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0282" y="5293217"/>
            <a:ext cx="2622831" cy="157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7595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72</Words>
  <Application>Microsoft Office PowerPoint</Application>
  <PresentationFormat>Произвольный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Пользователь Windows</cp:lastModifiedBy>
  <cp:revision>64</cp:revision>
  <dcterms:created xsi:type="dcterms:W3CDTF">2018-05-16T13:16:55Z</dcterms:created>
  <dcterms:modified xsi:type="dcterms:W3CDTF">2019-08-31T13:29:59Z</dcterms:modified>
</cp:coreProperties>
</file>