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84" r:id="rId2"/>
    <p:sldId id="283" r:id="rId3"/>
    <p:sldId id="271" r:id="rId4"/>
    <p:sldId id="257" r:id="rId5"/>
    <p:sldId id="258" r:id="rId6"/>
    <p:sldId id="259" r:id="rId7"/>
    <p:sldId id="260" r:id="rId8"/>
    <p:sldId id="261" r:id="rId9"/>
    <p:sldId id="263" r:id="rId10"/>
    <p:sldId id="266" r:id="rId11"/>
    <p:sldId id="269" r:id="rId12"/>
    <p:sldId id="270" r:id="rId13"/>
    <p:sldId id="278" r:id="rId14"/>
    <p:sldId id="279" r:id="rId15"/>
    <p:sldId id="280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Конкурс « Мамина школа»</a:t>
            </a:r>
          </a:p>
          <a:p>
            <a:r>
              <a:rPr lang="ru-RU" dirty="0" smtClean="0"/>
              <a:t>Цель:  </a:t>
            </a:r>
            <a:r>
              <a:rPr lang="ru-RU" dirty="0"/>
              <a:t>гармонизация детско-родительских отношений через совместную творческую </a:t>
            </a:r>
            <a:r>
              <a:rPr lang="ru-RU" dirty="0" smtClean="0"/>
              <a:t>деятельность.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679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рогаликов  для выпечки</a:t>
            </a:r>
            <a:endParaRPr lang="ru-RU" dirty="0"/>
          </a:p>
        </p:txBody>
      </p:sp>
      <p:pic>
        <p:nvPicPr>
          <p:cNvPr id="6" name="Picture 2" descr="C:\Users\user\Desktop\копи\СРань\IMG-20190304-WA0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24134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копи\СРань\IMG-20190304-WA00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24134"/>
            <a:ext cx="3215815" cy="443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718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Получилась ароматная, вкусная выпечка</a:t>
            </a:r>
            <a:endParaRPr lang="ru-RU" dirty="0"/>
          </a:p>
        </p:txBody>
      </p:sp>
      <p:pic>
        <p:nvPicPr>
          <p:cNvPr id="5" name="Picture 2" descr="C:\Users\user\Desktop\копи\СРань\IMG-20190304-WA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291632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копи\СРань\IMG-20190304-WA00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2789802" cy="371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693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вы что подарите мамам, друзья?</a:t>
            </a:r>
            <a:endParaRPr lang="ru-RU" dirty="0"/>
          </a:p>
        </p:txBody>
      </p:sp>
      <p:pic>
        <p:nvPicPr>
          <p:cNvPr id="14338" name="Picture 2" descr="C:\Users\user\Desktop\копи\СРань\IMG-20190304-WA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3131840" cy="41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068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Номинация «Юный кулинар»</a:t>
            </a:r>
          </a:p>
          <a:p>
            <a:r>
              <a:rPr lang="ru-RU" dirty="0" err="1" smtClean="0"/>
              <a:t>Марциновский</a:t>
            </a:r>
            <a:r>
              <a:rPr lang="ru-RU" dirty="0" smtClean="0"/>
              <a:t> Кирилл с мамой Марией</a:t>
            </a:r>
            <a:endParaRPr lang="ru-RU" dirty="0"/>
          </a:p>
          <a:p>
            <a:r>
              <a:rPr lang="ru-RU" dirty="0"/>
              <a:t>МДОУ детский сад № 41 «Золотой петушок»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332656"/>
            <a:ext cx="7175351" cy="4592801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Торт Наполеон с заварным кремом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51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Торт Наполеон с заварным кремом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34528052"/>
              </p:ext>
            </p:extLst>
          </p:nvPr>
        </p:nvGraphicFramePr>
        <p:xfrm>
          <a:off x="683568" y="1556792"/>
          <a:ext cx="8229600" cy="386218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16015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>
                          <a:effectLst/>
                        </a:rPr>
                        <a:t>Рецепт приготовления торта</a:t>
                      </a:r>
                    </a:p>
                    <a:p>
                      <a:pPr fontAlgn="t"/>
                      <a:r>
                        <a:rPr lang="ru-RU" dirty="0" smtClean="0">
                          <a:effectLst/>
                        </a:rPr>
                        <a:t>Тесто слоеное готовое</a:t>
                      </a:r>
                      <a:endParaRPr lang="ru-RU" dirty="0">
                        <a:effectLst/>
                      </a:endParaRP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AC2"/>
                    </a:solidFill>
                  </a:tcPr>
                </a:tc>
              </a:tr>
              <a:tr h="416015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effectLst/>
                        </a:rPr>
                        <a:t>Молоко - 1,5 л</a:t>
                      </a: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0A6"/>
                    </a:solidFill>
                  </a:tcPr>
                </a:tc>
              </a:tr>
              <a:tr h="416015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effectLst/>
                        </a:rPr>
                        <a:t>Яйца - 3 шт.</a:t>
                      </a: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AC2"/>
                    </a:solidFill>
                  </a:tcPr>
                </a:tc>
              </a:tr>
              <a:tr h="416015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effectLst/>
                        </a:rPr>
                        <a:t>Сахар - 200 г</a:t>
                      </a: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0A6"/>
                    </a:solidFill>
                  </a:tcPr>
                </a:tc>
              </a:tr>
              <a:tr h="416015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effectLst/>
                        </a:rPr>
                        <a:t>Крахмал - 4 ч. ложки</a:t>
                      </a: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AC2"/>
                    </a:solidFill>
                  </a:tcPr>
                </a:tc>
              </a:tr>
              <a:tr h="416015">
                <a:tc>
                  <a:txBody>
                    <a:bodyPr/>
                    <a:lstStyle/>
                    <a:p>
                      <a:pPr fontAlgn="t"/>
                      <a:r>
                        <a:rPr lang="ru-RU" dirty="0" smtClean="0">
                          <a:effectLst/>
                        </a:rPr>
                        <a:t>Какао</a:t>
                      </a:r>
                      <a:r>
                        <a:rPr lang="ru-RU" baseline="0" dirty="0" smtClean="0">
                          <a:effectLst/>
                        </a:rPr>
                        <a:t> - порошок</a:t>
                      </a:r>
                      <a:endParaRPr lang="ru-RU" dirty="0">
                        <a:effectLst/>
                      </a:endParaRP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0A6"/>
                    </a:solidFill>
                  </a:tcPr>
                </a:tc>
              </a:tr>
              <a:tr h="416015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effectLst/>
                        </a:rPr>
                        <a:t>Сахар ванильный - 8 г</a:t>
                      </a: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AC2"/>
                    </a:solidFill>
                  </a:tcPr>
                </a:tc>
              </a:tr>
              <a:tr h="760303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effectLst/>
                        </a:rPr>
                        <a:t>Масло сливочное - 100 </a:t>
                      </a:r>
                      <a:r>
                        <a:rPr lang="ru-RU" dirty="0" smtClean="0">
                          <a:effectLst/>
                        </a:rPr>
                        <a:t>г</a:t>
                      </a:r>
                    </a:p>
                    <a:p>
                      <a:pPr fontAlgn="t"/>
                      <a:endParaRPr lang="ru-RU" dirty="0">
                        <a:effectLst/>
                      </a:endParaRPr>
                    </a:p>
                  </a:txBody>
                  <a:tcPr marL="142875" marR="1428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0A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39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4844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Завариваем крем</a:t>
            </a:r>
            <a:endParaRPr lang="ru-RU" dirty="0"/>
          </a:p>
        </p:txBody>
      </p:sp>
      <p:pic>
        <p:nvPicPr>
          <p:cNvPr id="1026" name="Picture 2" descr="C:\Users\user\Desktop\копи\СРань\IMG-20190304-WA00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91444"/>
            <a:ext cx="3704041" cy="494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81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5" y="204656"/>
            <a:ext cx="10009112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Подготовка теста для выпечки</a:t>
            </a:r>
            <a:endParaRPr lang="ru-RU" dirty="0"/>
          </a:p>
        </p:txBody>
      </p:sp>
      <p:pic>
        <p:nvPicPr>
          <p:cNvPr id="2050" name="Picture 2" descr="C:\Users\user\Desktop\копи\СРань\IMG-20190304-WA001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51352"/>
            <a:ext cx="4135190" cy="551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50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293096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Пусть мамуля отдыхает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Сил, здоровья набирает.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Надо маме дать поспать –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Буду стол я накрывать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esktop\копи\СРань\IMG-20190304-WA000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9075" y="731838"/>
            <a:ext cx="1688650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копи\СРань\IMG-20190304-WA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485784"/>
            <a:ext cx="3580127" cy="736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81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Номинация «Юный кулинар»</a:t>
            </a:r>
          </a:p>
          <a:p>
            <a:r>
              <a:rPr lang="ru-RU" dirty="0" smtClean="0"/>
              <a:t>Ахмедова </a:t>
            </a:r>
            <a:r>
              <a:rPr lang="ru-RU" dirty="0" err="1" smtClean="0"/>
              <a:t>Аделина</a:t>
            </a:r>
            <a:r>
              <a:rPr lang="ru-RU" dirty="0" smtClean="0"/>
              <a:t> с мамой</a:t>
            </a:r>
          </a:p>
          <a:p>
            <a:r>
              <a:rPr lang="ru-RU" dirty="0" smtClean="0"/>
              <a:t>МДОУ детский сад № 41 «Золотой петушок»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90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Конкурс « Мамина школа»</a:t>
            </a:r>
          </a:p>
          <a:p>
            <a:r>
              <a:rPr lang="ru-RU" dirty="0" smtClean="0"/>
              <a:t>Цель:  </a:t>
            </a:r>
            <a:r>
              <a:rPr lang="ru-RU" dirty="0"/>
              <a:t>гармонизация детско-родительских отношений через совместную творческую </a:t>
            </a:r>
            <a:r>
              <a:rPr lang="ru-RU" dirty="0" smtClean="0"/>
              <a:t>деятельность.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0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Ингредиенты: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мука - сколько возьмет;</a:t>
            </a:r>
            <a:br>
              <a:rPr lang="ru-RU" dirty="0"/>
            </a:br>
            <a:r>
              <a:rPr lang="ru-RU" dirty="0"/>
              <a:t>масло сливочное - 100 </a:t>
            </a:r>
            <a:r>
              <a:rPr lang="ru-RU" dirty="0" err="1"/>
              <a:t>гр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молоко - 1 стакан;</a:t>
            </a:r>
            <a:br>
              <a:rPr lang="ru-RU" dirty="0"/>
            </a:br>
            <a:r>
              <a:rPr lang="ru-RU" dirty="0"/>
              <a:t>сахар-песок - 3 ст. ложки;</a:t>
            </a:r>
            <a:br>
              <a:rPr lang="ru-RU" dirty="0"/>
            </a:br>
            <a:r>
              <a:rPr lang="ru-RU" dirty="0"/>
              <a:t>масло растительное - 1 ст. ложка;</a:t>
            </a:r>
            <a:br>
              <a:rPr lang="ru-RU" dirty="0"/>
            </a:br>
            <a:r>
              <a:rPr lang="ru-RU" dirty="0"/>
              <a:t>соль - 0,5 ст. ложка;</a:t>
            </a:r>
            <a:br>
              <a:rPr lang="ru-RU" dirty="0"/>
            </a:br>
            <a:r>
              <a:rPr lang="ru-RU" dirty="0"/>
              <a:t>сухие дрожжи - 1 ст. ложка;</a:t>
            </a:r>
            <a:br>
              <a:rPr lang="ru-RU" dirty="0"/>
            </a:br>
            <a:r>
              <a:rPr lang="ru-RU" dirty="0"/>
              <a:t>изюм - по вкусу;</a:t>
            </a:r>
            <a:br>
              <a:rPr lang="ru-RU" dirty="0"/>
            </a:br>
            <a:r>
              <a:rPr lang="ru-RU" dirty="0"/>
              <a:t>курага - по вкусу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ИНГРЕДИЕНТЫ</a:t>
            </a:r>
            <a:br>
              <a:rPr lang="ru-RU" b="1" cap="all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69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копи\СРань\IMG-20190304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1760" y="2674938"/>
            <a:ext cx="258841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Последовательность работы. Подготовить ингредиенты для теста.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446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копи\СРань\IMG-20190304-WA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1760" y="2674938"/>
            <a:ext cx="258841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Замесить тесто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36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копи\СРань\IMG-20190304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35687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теста</a:t>
            </a:r>
            <a:endParaRPr lang="ru-RU" dirty="0"/>
          </a:p>
        </p:txBody>
      </p:sp>
      <p:pic>
        <p:nvPicPr>
          <p:cNvPr id="9" name="Picture 2" descr="C:\Users\user\Desktop\копи\СРань\IMG-20190304-WA0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7932"/>
            <a:ext cx="3150858" cy="458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068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копи\СРань\IMG-20190304-WA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Раскатываем тесто для рогаликов </a:t>
            </a:r>
            <a:endParaRPr lang="ru-RU" dirty="0"/>
          </a:p>
        </p:txBody>
      </p:sp>
      <p:pic>
        <p:nvPicPr>
          <p:cNvPr id="6" name="Picture 2" descr="C:\Users\user\Desktop\копи\СРань\IMG-20190304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3419872" cy="455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62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Закручиваем рогалики</a:t>
            </a:r>
            <a:endParaRPr lang="ru-RU" dirty="0"/>
          </a:p>
        </p:txBody>
      </p:sp>
      <p:pic>
        <p:nvPicPr>
          <p:cNvPr id="5" name="Picture 2" descr="C:\Users\user\Desktop\копи\СРань\IMG-20190304-WA00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2943219" cy="392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копи\СРань\IMG-20190304-WA0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0534"/>
            <a:ext cx="2870919" cy="382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766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221</TotalTime>
  <Words>159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Презентация PowerPoint</vt:lpstr>
      <vt:lpstr>Презентация </vt:lpstr>
      <vt:lpstr>Презентация PowerPoint</vt:lpstr>
      <vt:lpstr>ИНГРЕДИЕНТЫ </vt:lpstr>
      <vt:lpstr>Последовательность работы. Подготовить ингредиенты для теста.</vt:lpstr>
      <vt:lpstr>Замесить тесто</vt:lpstr>
      <vt:lpstr>Подготовка теста</vt:lpstr>
      <vt:lpstr>Раскатываем тесто для рогаликов </vt:lpstr>
      <vt:lpstr>Закручиваем рогалики</vt:lpstr>
      <vt:lpstr>Подготовка рогаликов  для выпечки</vt:lpstr>
      <vt:lpstr>Получилась ароматная, вкусная выпечка</vt:lpstr>
      <vt:lpstr>А вы что подарите мамам, друзья?</vt:lpstr>
      <vt:lpstr>Презентация  Торт Наполеон с заварным кремом</vt:lpstr>
      <vt:lpstr>Торт Наполеон с заварным кремом</vt:lpstr>
      <vt:lpstr>Завариваем крем</vt:lpstr>
      <vt:lpstr>Подготовка теста для выпечки</vt:lpstr>
      <vt:lpstr>Пусть мамуля отдыхает Сил, здоровья набирает. Надо маме дать поспать –  Буду стол я накрывать…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</dc:title>
  <dc:creator>user</dc:creator>
  <cp:lastModifiedBy>user</cp:lastModifiedBy>
  <cp:revision>15</cp:revision>
  <dcterms:created xsi:type="dcterms:W3CDTF">2019-03-05T14:18:19Z</dcterms:created>
  <dcterms:modified xsi:type="dcterms:W3CDTF">2022-11-14T14:57:26Z</dcterms:modified>
</cp:coreProperties>
</file>