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вс 15.05.22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80163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audio" Target="../media/audio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1.bin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008112"/>
          </a:xfrm>
        </p:spPr>
        <p:txBody>
          <a:bodyPr/>
          <a:lstStyle/>
          <a:p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«Один» «Много»</a:t>
            </a:r>
            <a:endParaRPr lang="ru-RU" sz="7200" dirty="0">
              <a:latin typeface="Ampir Deco" pitchFamily="2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79512" y="2852936"/>
            <a:ext cx="3024336" cy="3426537"/>
          </a:xfrm>
          <a:prstGeom prst="rect">
            <a:avLst/>
          </a:prstGeom>
        </p:spPr>
      </p:pic>
      <p:pic>
        <p:nvPicPr>
          <p:cNvPr id="6" name="Рисунок 5" descr="0_8aaae_bc03a463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6840760" cy="16172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FCA781-9B71-48A3-9C45-821FB9443674}"/>
              </a:ext>
            </a:extLst>
          </p:cNvPr>
          <p:cNvSpPr txBox="1"/>
          <p:nvPr/>
        </p:nvSpPr>
        <p:spPr>
          <a:xfrm>
            <a:off x="5103231" y="522920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Презентацию подготовила:</a:t>
            </a:r>
          </a:p>
          <a:p>
            <a:r>
              <a:rPr lang="ru-RU" dirty="0">
                <a:solidFill>
                  <a:schemeClr val="bg1"/>
                </a:solidFill>
              </a:rPr>
              <a:t>воспитатель Тельманова М.Г.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9" name="Содержимое 8" descr="4401369-thumb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27584" y="548680"/>
            <a:ext cx="2381250" cy="2619375"/>
          </a:xfrm>
        </p:spPr>
      </p:pic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08104" y="548680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466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/>
          <a:lstStyle/>
          <a:p>
            <a:pPr algn="just">
              <a:buNone/>
            </a:pPr>
            <a:endParaRPr lang="ru-RU" sz="9600" dirty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>
                <a:latin typeface="Ampir Deco" pitchFamily="2" charset="0"/>
              </a:rPr>
              <a:t>Молодцы!!!</a:t>
            </a:r>
          </a:p>
        </p:txBody>
      </p:sp>
      <p:pic>
        <p:nvPicPr>
          <p:cNvPr id="4" name="Рисунок 3" descr="0_8aaa1_9d4a3fc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7776864" cy="23619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помощью понятий «много»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оранжевый цвет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кликнув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самостоятельно или с помощью педагога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мышкой на правильном ответе. В случае неправильного ответа слайд не переключится что будет сопровождаться соответствующим звуком.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Образец: для объяснения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ОДИН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atin typeface="AllodsWest" pitchFamily="2" charset="0"/>
              </a:rPr>
              <a:t>МНОГО</a:t>
            </a: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95</TotalTime>
  <Words>116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AllodsWest</vt:lpstr>
      <vt:lpstr>Ampir Deco</vt:lpstr>
      <vt:lpstr>Arial</vt:lpstr>
      <vt:lpstr>Calibri</vt:lpstr>
      <vt:lpstr>Times New Roman</vt:lpstr>
      <vt:lpstr>Тема1</vt:lpstr>
      <vt:lpstr>    Игра «Один» «Много»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Пользователь</cp:lastModifiedBy>
  <cp:revision>12</cp:revision>
  <dcterms:created xsi:type="dcterms:W3CDTF">2014-09-13T13:26:57Z</dcterms:created>
  <dcterms:modified xsi:type="dcterms:W3CDTF">2022-05-15T14:59:29Z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