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metod-kopilka.ru/images/doc/48/42927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12" y="-16203"/>
            <a:ext cx="9176111" cy="6882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5301208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МАОУ ОШ № 25 </a:t>
            </a:r>
            <a:r>
              <a:rPr lang="ru-RU" dirty="0" err="1" smtClean="0"/>
              <a:t>г.Бор</a:t>
            </a:r>
            <a:endParaRPr lang="ru-RU" dirty="0" smtClean="0"/>
          </a:p>
          <a:p>
            <a:r>
              <a:rPr lang="ru-RU" dirty="0" err="1" smtClean="0"/>
              <a:t>Молодкина</a:t>
            </a:r>
            <a:r>
              <a:rPr lang="ru-RU" dirty="0" smtClean="0"/>
              <a:t> Л.Е.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17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202/00023869-c797bcad/img3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94"/>
          <a:stretch/>
        </p:blipFill>
        <p:spPr bwMode="auto">
          <a:xfrm>
            <a:off x="12964" y="405586"/>
            <a:ext cx="9144000" cy="606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837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617287"/>
            <a:ext cx="74179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Ранним утром от мороза</a:t>
            </a:r>
          </a:p>
          <a:p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заре звенят березы.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001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20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2018-11-28T04:52:51Z</dcterms:created>
  <dcterms:modified xsi:type="dcterms:W3CDTF">2022-11-15T10:41:56Z</dcterms:modified>
</cp:coreProperties>
</file>