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3"/>
  </p:notesMasterIdLst>
  <p:sldIdLst>
    <p:sldId id="268" r:id="rId2"/>
    <p:sldId id="270" r:id="rId3"/>
    <p:sldId id="280" r:id="rId4"/>
    <p:sldId id="261" r:id="rId5"/>
    <p:sldId id="273" r:id="rId6"/>
    <p:sldId id="263" r:id="rId7"/>
    <p:sldId id="264" r:id="rId8"/>
    <p:sldId id="275" r:id="rId9"/>
    <p:sldId id="279" r:id="rId10"/>
    <p:sldId id="265" r:id="rId11"/>
    <p:sldId id="267" r:id="rId12"/>
    <p:sldId id="257" r:id="rId13"/>
    <p:sldId id="272" r:id="rId14"/>
    <p:sldId id="259" r:id="rId15"/>
    <p:sldId id="269" r:id="rId16"/>
    <p:sldId id="277" r:id="rId17"/>
    <p:sldId id="281" r:id="rId18"/>
    <p:sldId id="276" r:id="rId19"/>
    <p:sldId id="258" r:id="rId20"/>
    <p:sldId id="282" r:id="rId21"/>
    <p:sldId id="28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E73"/>
    <a:srgbClr val="00DE64"/>
    <a:srgbClr val="FFFF00"/>
    <a:srgbClr val="FF0000"/>
    <a:srgbClr val="FF3300"/>
    <a:srgbClr val="AC75D5"/>
    <a:srgbClr val="0D0DC5"/>
    <a:srgbClr val="FF6699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079" autoAdjust="0"/>
    <p:restoredTop sz="97154" autoAdjust="0"/>
  </p:normalViewPr>
  <p:slideViewPr>
    <p:cSldViewPr>
      <p:cViewPr>
        <p:scale>
          <a:sx n="76" d="100"/>
          <a:sy n="76" d="100"/>
        </p:scale>
        <p:origin x="-96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7" d="100"/>
        <a:sy n="8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11C519-7CDF-4956-BF2C-0F9A2C0B0157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6DD563B-DF65-4A14-8547-9E29B5500801}">
      <dgm:prSet phldrT="[Текст]" custT="1"/>
      <dgm:spPr>
        <a:solidFill>
          <a:schemeClr val="tx1">
            <a:lumMod val="65000"/>
          </a:schemeClr>
        </a:solidFill>
      </dgm:spPr>
      <dgm:t>
        <a:bodyPr/>
        <a:lstStyle/>
        <a:p>
          <a:r>
            <a:rPr lang="ru-RU" sz="3600" b="1" i="1" dirty="0" smtClean="0">
              <a:solidFill>
                <a:srgbClr val="00FE73"/>
              </a:solidFill>
            </a:rPr>
            <a:t>Принципы</a:t>
          </a:r>
          <a:r>
            <a:rPr lang="en-US" sz="3600" b="1" i="1" dirty="0" smtClean="0">
              <a:solidFill>
                <a:srgbClr val="00FE73"/>
              </a:solidFill>
            </a:rPr>
            <a:t> </a:t>
          </a:r>
          <a:r>
            <a:rPr lang="ru-RU" sz="3600" b="1" i="1" dirty="0" smtClean="0">
              <a:solidFill>
                <a:srgbClr val="00FE73"/>
              </a:solidFill>
            </a:rPr>
            <a:t>работы с детьми</a:t>
          </a:r>
          <a:endParaRPr lang="ru-RU" sz="3600" b="1" i="1" dirty="0">
            <a:solidFill>
              <a:srgbClr val="00FE73"/>
            </a:solidFill>
          </a:endParaRPr>
        </a:p>
      </dgm:t>
    </dgm:pt>
    <dgm:pt modelId="{0DF9701D-67C6-42A1-8180-F172487E61E6}" type="parTrans" cxnId="{3901D1CA-B91A-48BD-BCA3-8C3B25421D79}">
      <dgm:prSet/>
      <dgm:spPr/>
      <dgm:t>
        <a:bodyPr/>
        <a:lstStyle/>
        <a:p>
          <a:endParaRPr lang="ru-RU"/>
        </a:p>
      </dgm:t>
    </dgm:pt>
    <dgm:pt modelId="{40ED535A-527E-421B-A270-116F8BDD721D}" type="sibTrans" cxnId="{3901D1CA-B91A-48BD-BCA3-8C3B25421D79}">
      <dgm:prSet/>
      <dgm:spPr/>
      <dgm:t>
        <a:bodyPr/>
        <a:lstStyle/>
        <a:p>
          <a:endParaRPr lang="ru-RU"/>
        </a:p>
      </dgm:t>
    </dgm:pt>
    <dgm:pt modelId="{D6A2C65D-3CE0-4A12-B361-8C6D7767B1BD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000" b="1" i="1" dirty="0" smtClean="0">
              <a:solidFill>
                <a:schemeClr val="accent4">
                  <a:lumMod val="75000"/>
                </a:schemeClr>
              </a:solidFill>
            </a:rPr>
            <a:t>Психологической комфортности</a:t>
          </a:r>
          <a:endParaRPr lang="ru-RU" sz="2000" b="1" i="1" dirty="0">
            <a:solidFill>
              <a:schemeClr val="accent4">
                <a:lumMod val="75000"/>
              </a:schemeClr>
            </a:solidFill>
          </a:endParaRPr>
        </a:p>
      </dgm:t>
    </dgm:pt>
    <dgm:pt modelId="{3FC41434-6224-4A27-9CCE-F740D2C8D298}" type="parTrans" cxnId="{47256226-CC82-463C-A6A5-3C4B2E1B36D1}">
      <dgm:prSet/>
      <dgm:spPr/>
      <dgm:t>
        <a:bodyPr/>
        <a:lstStyle/>
        <a:p>
          <a:endParaRPr lang="ru-RU" dirty="0"/>
        </a:p>
      </dgm:t>
    </dgm:pt>
    <dgm:pt modelId="{1F06DB69-DB78-4F57-98E7-7FC67D1BFC4F}" type="sibTrans" cxnId="{47256226-CC82-463C-A6A5-3C4B2E1B36D1}">
      <dgm:prSet/>
      <dgm:spPr/>
      <dgm:t>
        <a:bodyPr/>
        <a:lstStyle/>
        <a:p>
          <a:endParaRPr lang="ru-RU"/>
        </a:p>
      </dgm:t>
    </dgm:pt>
    <dgm:pt modelId="{421D6CCD-2D26-47C6-988B-6923EDFE682D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000" b="1" i="1" dirty="0" smtClean="0">
              <a:solidFill>
                <a:schemeClr val="accent4">
                  <a:lumMod val="75000"/>
                </a:schemeClr>
              </a:solidFill>
            </a:rPr>
            <a:t>Принцип минимакса</a:t>
          </a:r>
          <a:endParaRPr lang="ru-RU" sz="2000" b="1" i="1" dirty="0">
            <a:solidFill>
              <a:schemeClr val="accent4">
                <a:lumMod val="75000"/>
              </a:schemeClr>
            </a:solidFill>
          </a:endParaRPr>
        </a:p>
      </dgm:t>
    </dgm:pt>
    <dgm:pt modelId="{95796D91-5882-4FB2-8AD1-265B496FC60D}" type="parTrans" cxnId="{30CE2B00-9A75-4EAC-B971-03009A55909B}">
      <dgm:prSet/>
      <dgm:spPr/>
      <dgm:t>
        <a:bodyPr/>
        <a:lstStyle/>
        <a:p>
          <a:endParaRPr lang="ru-RU" dirty="0"/>
        </a:p>
      </dgm:t>
    </dgm:pt>
    <dgm:pt modelId="{85964F77-97C6-4B25-BBF3-4CAC5D49B65D}" type="sibTrans" cxnId="{30CE2B00-9A75-4EAC-B971-03009A55909B}">
      <dgm:prSet/>
      <dgm:spPr/>
      <dgm:t>
        <a:bodyPr/>
        <a:lstStyle/>
        <a:p>
          <a:endParaRPr lang="ru-RU"/>
        </a:p>
      </dgm:t>
    </dgm:pt>
    <dgm:pt modelId="{AFAD7953-CD3E-440E-B8F8-668A15EEDF0F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000" b="1" i="1" dirty="0" smtClean="0">
              <a:solidFill>
                <a:schemeClr val="accent4">
                  <a:lumMod val="75000"/>
                </a:schemeClr>
              </a:solidFill>
            </a:rPr>
            <a:t>Принцип непрерывности</a:t>
          </a:r>
          <a:endParaRPr lang="ru-RU" sz="2000" b="1" i="1" dirty="0">
            <a:solidFill>
              <a:schemeClr val="accent4">
                <a:lumMod val="75000"/>
              </a:schemeClr>
            </a:solidFill>
          </a:endParaRPr>
        </a:p>
      </dgm:t>
    </dgm:pt>
    <dgm:pt modelId="{84B72C78-FA47-4B0E-950E-EF4D214146A9}" type="parTrans" cxnId="{8150CF6E-8F2C-4E31-9CCE-ADD55545BC3B}">
      <dgm:prSet/>
      <dgm:spPr/>
      <dgm:t>
        <a:bodyPr/>
        <a:lstStyle/>
        <a:p>
          <a:endParaRPr lang="ru-RU" dirty="0"/>
        </a:p>
      </dgm:t>
    </dgm:pt>
    <dgm:pt modelId="{9F238C7D-2A8D-469F-A7B2-FE76115C244A}" type="sibTrans" cxnId="{8150CF6E-8F2C-4E31-9CCE-ADD55545BC3B}">
      <dgm:prSet/>
      <dgm:spPr/>
      <dgm:t>
        <a:bodyPr/>
        <a:lstStyle/>
        <a:p>
          <a:endParaRPr lang="ru-RU"/>
        </a:p>
      </dgm:t>
    </dgm:pt>
    <dgm:pt modelId="{31D8B9F5-8432-4E46-BC45-2DFDE627FCCD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000" b="1" i="1" dirty="0" smtClean="0">
              <a:solidFill>
                <a:schemeClr val="accent4">
                  <a:lumMod val="75000"/>
                </a:schemeClr>
              </a:solidFill>
            </a:rPr>
            <a:t>Принцип деятельности</a:t>
          </a:r>
          <a:endParaRPr lang="ru-RU" sz="2000" b="1" i="1" dirty="0">
            <a:solidFill>
              <a:schemeClr val="accent4">
                <a:lumMod val="75000"/>
              </a:schemeClr>
            </a:solidFill>
          </a:endParaRPr>
        </a:p>
      </dgm:t>
    </dgm:pt>
    <dgm:pt modelId="{6A2920E8-4F36-4C4B-8B6F-8085588BC326}" type="parTrans" cxnId="{44143B2F-5D60-4540-863B-4D766C08D538}">
      <dgm:prSet/>
      <dgm:spPr/>
      <dgm:t>
        <a:bodyPr/>
        <a:lstStyle/>
        <a:p>
          <a:endParaRPr lang="ru-RU" dirty="0"/>
        </a:p>
      </dgm:t>
    </dgm:pt>
    <dgm:pt modelId="{82C09E68-9A3C-488C-BD37-918512918846}" type="sibTrans" cxnId="{44143B2F-5D60-4540-863B-4D766C08D538}">
      <dgm:prSet/>
      <dgm:spPr/>
      <dgm:t>
        <a:bodyPr/>
        <a:lstStyle/>
        <a:p>
          <a:endParaRPr lang="ru-RU"/>
        </a:p>
      </dgm:t>
    </dgm:pt>
    <dgm:pt modelId="{5BCA1BD2-09E8-45B0-A94C-DA659E4DEBEC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000" b="1" i="1" dirty="0" smtClean="0">
              <a:solidFill>
                <a:schemeClr val="accent4">
                  <a:lumMod val="75000"/>
                </a:schemeClr>
              </a:solidFill>
            </a:rPr>
            <a:t>Принцип целостного представления о мире</a:t>
          </a:r>
          <a:endParaRPr lang="ru-RU" sz="2000" b="1" i="1" dirty="0">
            <a:solidFill>
              <a:schemeClr val="accent4">
                <a:lumMod val="75000"/>
              </a:schemeClr>
            </a:solidFill>
          </a:endParaRPr>
        </a:p>
      </dgm:t>
    </dgm:pt>
    <dgm:pt modelId="{4581D8D4-5126-4C22-BD22-0B5DF5F639D2}" type="parTrans" cxnId="{A009F139-8914-44F4-9AAB-BD49BB8D724E}">
      <dgm:prSet/>
      <dgm:spPr/>
      <dgm:t>
        <a:bodyPr/>
        <a:lstStyle/>
        <a:p>
          <a:endParaRPr lang="ru-RU" dirty="0"/>
        </a:p>
      </dgm:t>
    </dgm:pt>
    <dgm:pt modelId="{14F8DA74-6C11-4B38-A21A-59D6B549179A}" type="sibTrans" cxnId="{A009F139-8914-44F4-9AAB-BD49BB8D724E}">
      <dgm:prSet/>
      <dgm:spPr/>
      <dgm:t>
        <a:bodyPr/>
        <a:lstStyle/>
        <a:p>
          <a:endParaRPr lang="ru-RU"/>
        </a:p>
      </dgm:t>
    </dgm:pt>
    <dgm:pt modelId="{A07B1BEC-33DF-435F-BF77-0790698954F5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000" b="1" i="1" dirty="0" smtClean="0">
              <a:solidFill>
                <a:schemeClr val="accent4">
                  <a:lumMod val="75000"/>
                </a:schemeClr>
              </a:solidFill>
            </a:rPr>
            <a:t>Принцип вариативности</a:t>
          </a:r>
          <a:endParaRPr lang="ru-RU" sz="2000" b="1" i="1" dirty="0">
            <a:solidFill>
              <a:schemeClr val="accent4">
                <a:lumMod val="75000"/>
              </a:schemeClr>
            </a:solidFill>
          </a:endParaRPr>
        </a:p>
      </dgm:t>
    </dgm:pt>
    <dgm:pt modelId="{EC4CC09A-3D01-45BD-96FB-0B28752C7697}" type="parTrans" cxnId="{8E9C124B-A3F1-420E-9E3C-20B9D36EC228}">
      <dgm:prSet/>
      <dgm:spPr/>
      <dgm:t>
        <a:bodyPr/>
        <a:lstStyle/>
        <a:p>
          <a:endParaRPr lang="ru-RU" dirty="0"/>
        </a:p>
      </dgm:t>
    </dgm:pt>
    <dgm:pt modelId="{836F591A-F16E-4EA7-B444-D8633D1DFB17}" type="sibTrans" cxnId="{8E9C124B-A3F1-420E-9E3C-20B9D36EC228}">
      <dgm:prSet/>
      <dgm:spPr/>
      <dgm:t>
        <a:bodyPr/>
        <a:lstStyle/>
        <a:p>
          <a:endParaRPr lang="ru-RU"/>
        </a:p>
      </dgm:t>
    </dgm:pt>
    <dgm:pt modelId="{107D8218-16F5-4F2A-8414-3B0E60B815B7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000" b="1" i="1" dirty="0" smtClean="0">
              <a:solidFill>
                <a:schemeClr val="accent4">
                  <a:lumMod val="75000"/>
                </a:schemeClr>
              </a:solidFill>
            </a:rPr>
            <a:t>Принцип творчества</a:t>
          </a:r>
          <a:endParaRPr lang="ru-RU" sz="2000" b="1" i="1" dirty="0">
            <a:solidFill>
              <a:schemeClr val="accent4">
                <a:lumMod val="75000"/>
              </a:schemeClr>
            </a:solidFill>
          </a:endParaRPr>
        </a:p>
      </dgm:t>
    </dgm:pt>
    <dgm:pt modelId="{3BAADAC8-E75D-44FF-A096-F747C954AF95}" type="parTrans" cxnId="{FE4C0030-7C06-4F74-9B2D-94CB45D73641}">
      <dgm:prSet/>
      <dgm:spPr/>
      <dgm:t>
        <a:bodyPr/>
        <a:lstStyle/>
        <a:p>
          <a:endParaRPr lang="ru-RU" dirty="0"/>
        </a:p>
      </dgm:t>
    </dgm:pt>
    <dgm:pt modelId="{86FFA967-8EC6-4DBF-84BB-82264BE4E735}" type="sibTrans" cxnId="{FE4C0030-7C06-4F74-9B2D-94CB45D73641}">
      <dgm:prSet/>
      <dgm:spPr/>
      <dgm:t>
        <a:bodyPr/>
        <a:lstStyle/>
        <a:p>
          <a:endParaRPr lang="ru-RU"/>
        </a:p>
      </dgm:t>
    </dgm:pt>
    <dgm:pt modelId="{AEFD35D2-F0C8-43BB-B79A-E1C80F55EF34}" type="pres">
      <dgm:prSet presAssocID="{9F11C519-7CDF-4956-BF2C-0F9A2C0B015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CCD858-6675-4BAF-955F-824C832858F2}" type="pres">
      <dgm:prSet presAssocID="{26DD563B-DF65-4A14-8547-9E29B5500801}" presName="root1" presStyleCnt="0"/>
      <dgm:spPr/>
    </dgm:pt>
    <dgm:pt modelId="{7E7CB760-A3E9-4C83-8DA5-82A458AB9A98}" type="pres">
      <dgm:prSet presAssocID="{26DD563B-DF65-4A14-8547-9E29B5500801}" presName="LevelOneTextNode" presStyleLbl="node0" presStyleIdx="0" presStyleCnt="1" custScaleX="87134" custScaleY="81555" custLinFactNeighborX="-7387" custLinFactNeighborY="-53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FE112-9330-4462-86CF-F54DE31F9633}" type="pres">
      <dgm:prSet presAssocID="{26DD563B-DF65-4A14-8547-9E29B5500801}" presName="level2hierChild" presStyleCnt="0"/>
      <dgm:spPr/>
    </dgm:pt>
    <dgm:pt modelId="{C727D706-4863-4165-BB1C-1893CE2D373E}" type="pres">
      <dgm:prSet presAssocID="{3FC41434-6224-4A27-9CCE-F740D2C8D298}" presName="conn2-1" presStyleLbl="parChTrans1D2" presStyleIdx="0" presStyleCnt="7"/>
      <dgm:spPr/>
      <dgm:t>
        <a:bodyPr/>
        <a:lstStyle/>
        <a:p>
          <a:endParaRPr lang="ru-RU"/>
        </a:p>
      </dgm:t>
    </dgm:pt>
    <dgm:pt modelId="{35B4EF49-4384-44C4-A6F1-07FCD7279F75}" type="pres">
      <dgm:prSet presAssocID="{3FC41434-6224-4A27-9CCE-F740D2C8D298}" presName="connTx" presStyleLbl="parChTrans1D2" presStyleIdx="0" presStyleCnt="7"/>
      <dgm:spPr/>
      <dgm:t>
        <a:bodyPr/>
        <a:lstStyle/>
        <a:p>
          <a:endParaRPr lang="ru-RU"/>
        </a:p>
      </dgm:t>
    </dgm:pt>
    <dgm:pt modelId="{9B0EE73B-AFB7-4E09-B55C-B020D6149CD0}" type="pres">
      <dgm:prSet presAssocID="{D6A2C65D-3CE0-4A12-B361-8C6D7767B1BD}" presName="root2" presStyleCnt="0"/>
      <dgm:spPr/>
    </dgm:pt>
    <dgm:pt modelId="{495871FB-A05E-4B43-8900-B83FFAF7E249}" type="pres">
      <dgm:prSet presAssocID="{D6A2C65D-3CE0-4A12-B361-8C6D7767B1BD}" presName="LevelTwoTextNode" presStyleLbl="node2" presStyleIdx="0" presStyleCnt="7" custScaleX="144194" custScaleY="54278" custLinFactNeighborX="669" custLinFactNeighborY="2236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6636AC9-5887-4FF3-8A43-EC5B13199567}" type="pres">
      <dgm:prSet presAssocID="{D6A2C65D-3CE0-4A12-B361-8C6D7767B1BD}" presName="level3hierChild" presStyleCnt="0"/>
      <dgm:spPr/>
    </dgm:pt>
    <dgm:pt modelId="{1F34FA3A-10BC-4DFE-AC17-64FD3AF66831}" type="pres">
      <dgm:prSet presAssocID="{95796D91-5882-4FB2-8AD1-265B496FC60D}" presName="conn2-1" presStyleLbl="parChTrans1D2" presStyleIdx="1" presStyleCnt="7"/>
      <dgm:spPr/>
      <dgm:t>
        <a:bodyPr/>
        <a:lstStyle/>
        <a:p>
          <a:endParaRPr lang="ru-RU"/>
        </a:p>
      </dgm:t>
    </dgm:pt>
    <dgm:pt modelId="{ED58675A-1BC0-49B7-BAF8-9EF01A7A2A55}" type="pres">
      <dgm:prSet presAssocID="{95796D91-5882-4FB2-8AD1-265B496FC60D}" presName="connTx" presStyleLbl="parChTrans1D2" presStyleIdx="1" presStyleCnt="7"/>
      <dgm:spPr/>
      <dgm:t>
        <a:bodyPr/>
        <a:lstStyle/>
        <a:p>
          <a:endParaRPr lang="ru-RU"/>
        </a:p>
      </dgm:t>
    </dgm:pt>
    <dgm:pt modelId="{322BD1EA-79CC-4A9B-87B8-B05CC2D79A2A}" type="pres">
      <dgm:prSet presAssocID="{421D6CCD-2D26-47C6-988B-6923EDFE682D}" presName="root2" presStyleCnt="0"/>
      <dgm:spPr/>
    </dgm:pt>
    <dgm:pt modelId="{30AD3B0C-964A-4831-9F7C-D132269810BC}" type="pres">
      <dgm:prSet presAssocID="{421D6CCD-2D26-47C6-988B-6923EDFE682D}" presName="LevelTwoTextNode" presStyleLbl="node2" presStyleIdx="1" presStyleCnt="7" custScaleX="144194" custScaleY="48267" custLinFactNeighborX="669" custLinFactNeighborY="111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A2C32E-850F-4711-9BBD-0495E4FA2E54}" type="pres">
      <dgm:prSet presAssocID="{421D6CCD-2D26-47C6-988B-6923EDFE682D}" presName="level3hierChild" presStyleCnt="0"/>
      <dgm:spPr/>
    </dgm:pt>
    <dgm:pt modelId="{4C11CE5F-98C0-4611-989E-6463B3DA89C3}" type="pres">
      <dgm:prSet presAssocID="{84B72C78-FA47-4B0E-950E-EF4D214146A9}" presName="conn2-1" presStyleLbl="parChTrans1D2" presStyleIdx="2" presStyleCnt="7"/>
      <dgm:spPr/>
      <dgm:t>
        <a:bodyPr/>
        <a:lstStyle/>
        <a:p>
          <a:endParaRPr lang="ru-RU"/>
        </a:p>
      </dgm:t>
    </dgm:pt>
    <dgm:pt modelId="{647417CE-3057-4C81-8BF5-BA0356728B74}" type="pres">
      <dgm:prSet presAssocID="{84B72C78-FA47-4B0E-950E-EF4D214146A9}" presName="connTx" presStyleLbl="parChTrans1D2" presStyleIdx="2" presStyleCnt="7"/>
      <dgm:spPr/>
      <dgm:t>
        <a:bodyPr/>
        <a:lstStyle/>
        <a:p>
          <a:endParaRPr lang="ru-RU"/>
        </a:p>
      </dgm:t>
    </dgm:pt>
    <dgm:pt modelId="{D3DD900F-7E89-454A-936F-F38E2AF8A6F3}" type="pres">
      <dgm:prSet presAssocID="{AFAD7953-CD3E-440E-B8F8-668A15EEDF0F}" presName="root2" presStyleCnt="0"/>
      <dgm:spPr/>
    </dgm:pt>
    <dgm:pt modelId="{A87AB502-AA93-4A2D-963A-A6DA8AA5E4C6}" type="pres">
      <dgm:prSet presAssocID="{AFAD7953-CD3E-440E-B8F8-668A15EEDF0F}" presName="LevelTwoTextNode" presStyleLbl="node2" presStyleIdx="2" presStyleCnt="7" custScaleX="144194" custScaleY="46169" custLinFactNeighborX="669" custLinFactNeighborY="-1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702285-26DF-4AE8-BAEF-90C961736E43}" type="pres">
      <dgm:prSet presAssocID="{AFAD7953-CD3E-440E-B8F8-668A15EEDF0F}" presName="level3hierChild" presStyleCnt="0"/>
      <dgm:spPr/>
    </dgm:pt>
    <dgm:pt modelId="{0C4B7B7D-7794-4F6A-A495-638099FADDF4}" type="pres">
      <dgm:prSet presAssocID="{4581D8D4-5126-4C22-BD22-0B5DF5F639D2}" presName="conn2-1" presStyleLbl="parChTrans1D2" presStyleIdx="3" presStyleCnt="7"/>
      <dgm:spPr/>
      <dgm:t>
        <a:bodyPr/>
        <a:lstStyle/>
        <a:p>
          <a:endParaRPr lang="ru-RU"/>
        </a:p>
      </dgm:t>
    </dgm:pt>
    <dgm:pt modelId="{22BDC320-EDC3-4AD5-9D37-FCF01BA8F468}" type="pres">
      <dgm:prSet presAssocID="{4581D8D4-5126-4C22-BD22-0B5DF5F639D2}" presName="connTx" presStyleLbl="parChTrans1D2" presStyleIdx="3" presStyleCnt="7"/>
      <dgm:spPr/>
      <dgm:t>
        <a:bodyPr/>
        <a:lstStyle/>
        <a:p>
          <a:endParaRPr lang="ru-RU"/>
        </a:p>
      </dgm:t>
    </dgm:pt>
    <dgm:pt modelId="{20647FEB-1A55-4468-A3CA-8CDF02BADBF4}" type="pres">
      <dgm:prSet presAssocID="{5BCA1BD2-09E8-45B0-A94C-DA659E4DEBEC}" presName="root2" presStyleCnt="0"/>
      <dgm:spPr/>
    </dgm:pt>
    <dgm:pt modelId="{DBA64B51-6C2F-4B45-9185-CE5481C45ED2}" type="pres">
      <dgm:prSet presAssocID="{5BCA1BD2-09E8-45B0-A94C-DA659E4DEBEC}" presName="LevelTwoTextNode" presStyleLbl="node2" presStyleIdx="3" presStyleCnt="7" custScaleX="144194" custScaleY="58602" custLinFactNeighborX="669" custLinFactNeighborY="-94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1AFA59-9971-414B-B988-C89752469EF6}" type="pres">
      <dgm:prSet presAssocID="{5BCA1BD2-09E8-45B0-A94C-DA659E4DEBEC}" presName="level3hierChild" presStyleCnt="0"/>
      <dgm:spPr/>
    </dgm:pt>
    <dgm:pt modelId="{296A5C77-B428-4B67-B8AD-FE9A03AAA668}" type="pres">
      <dgm:prSet presAssocID="{EC4CC09A-3D01-45BD-96FB-0B28752C7697}" presName="conn2-1" presStyleLbl="parChTrans1D2" presStyleIdx="4" presStyleCnt="7"/>
      <dgm:spPr/>
      <dgm:t>
        <a:bodyPr/>
        <a:lstStyle/>
        <a:p>
          <a:endParaRPr lang="ru-RU"/>
        </a:p>
      </dgm:t>
    </dgm:pt>
    <dgm:pt modelId="{C990BE67-BB6D-4D21-B978-A7E8622A9682}" type="pres">
      <dgm:prSet presAssocID="{EC4CC09A-3D01-45BD-96FB-0B28752C7697}" presName="connTx" presStyleLbl="parChTrans1D2" presStyleIdx="4" presStyleCnt="7"/>
      <dgm:spPr/>
      <dgm:t>
        <a:bodyPr/>
        <a:lstStyle/>
        <a:p>
          <a:endParaRPr lang="ru-RU"/>
        </a:p>
      </dgm:t>
    </dgm:pt>
    <dgm:pt modelId="{A3948AFD-47DA-4752-9856-D5784E710F07}" type="pres">
      <dgm:prSet presAssocID="{A07B1BEC-33DF-435F-BF77-0790698954F5}" presName="root2" presStyleCnt="0"/>
      <dgm:spPr/>
    </dgm:pt>
    <dgm:pt modelId="{44340ACA-BB08-4ABC-9FA3-D6568809B665}" type="pres">
      <dgm:prSet presAssocID="{A07B1BEC-33DF-435F-BF77-0790698954F5}" presName="LevelTwoTextNode" presStyleLbl="node2" presStyleIdx="4" presStyleCnt="7" custScaleX="143707" custScaleY="50519" custLinFactNeighborX="669" custLinFactNeighborY="-187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E68E0E6-A413-4121-85C5-1318226DF992}" type="pres">
      <dgm:prSet presAssocID="{A07B1BEC-33DF-435F-BF77-0790698954F5}" presName="level3hierChild" presStyleCnt="0"/>
      <dgm:spPr/>
    </dgm:pt>
    <dgm:pt modelId="{944C616D-CAFC-46BC-A46A-B2F99A34757B}" type="pres">
      <dgm:prSet presAssocID="{6A2920E8-4F36-4C4B-8B6F-8085588BC326}" presName="conn2-1" presStyleLbl="parChTrans1D2" presStyleIdx="5" presStyleCnt="7"/>
      <dgm:spPr/>
      <dgm:t>
        <a:bodyPr/>
        <a:lstStyle/>
        <a:p>
          <a:endParaRPr lang="ru-RU"/>
        </a:p>
      </dgm:t>
    </dgm:pt>
    <dgm:pt modelId="{D22F20D1-0949-4E1C-9C2B-456914169F55}" type="pres">
      <dgm:prSet presAssocID="{6A2920E8-4F36-4C4B-8B6F-8085588BC326}" presName="connTx" presStyleLbl="parChTrans1D2" presStyleIdx="5" presStyleCnt="7"/>
      <dgm:spPr/>
      <dgm:t>
        <a:bodyPr/>
        <a:lstStyle/>
        <a:p>
          <a:endParaRPr lang="ru-RU"/>
        </a:p>
      </dgm:t>
    </dgm:pt>
    <dgm:pt modelId="{8E3D78E9-1C79-4872-A346-87E993F7DB85}" type="pres">
      <dgm:prSet presAssocID="{31D8B9F5-8432-4E46-BC45-2DFDE627FCCD}" presName="root2" presStyleCnt="0"/>
      <dgm:spPr/>
    </dgm:pt>
    <dgm:pt modelId="{AFB731AD-A496-4775-9A82-841B8C540AA0}" type="pres">
      <dgm:prSet presAssocID="{31D8B9F5-8432-4E46-BC45-2DFDE627FCCD}" presName="LevelTwoTextNode" presStyleLbl="node2" presStyleIdx="5" presStyleCnt="7" custScaleX="142957" custScaleY="51784" custLinFactNeighborX="669" custLinFactNeighborY="-261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02D40FF-1713-4E11-A73C-CF798DCBC58D}" type="pres">
      <dgm:prSet presAssocID="{31D8B9F5-8432-4E46-BC45-2DFDE627FCCD}" presName="level3hierChild" presStyleCnt="0"/>
      <dgm:spPr/>
    </dgm:pt>
    <dgm:pt modelId="{51D63E61-5DFE-432B-831E-B21B082E62ED}" type="pres">
      <dgm:prSet presAssocID="{3BAADAC8-E75D-44FF-A096-F747C954AF95}" presName="conn2-1" presStyleLbl="parChTrans1D2" presStyleIdx="6" presStyleCnt="7"/>
      <dgm:spPr/>
      <dgm:t>
        <a:bodyPr/>
        <a:lstStyle/>
        <a:p>
          <a:endParaRPr lang="ru-RU"/>
        </a:p>
      </dgm:t>
    </dgm:pt>
    <dgm:pt modelId="{ED2AD20D-3678-4927-BBB1-3A33736741E7}" type="pres">
      <dgm:prSet presAssocID="{3BAADAC8-E75D-44FF-A096-F747C954AF95}" presName="connTx" presStyleLbl="parChTrans1D2" presStyleIdx="6" presStyleCnt="7"/>
      <dgm:spPr/>
      <dgm:t>
        <a:bodyPr/>
        <a:lstStyle/>
        <a:p>
          <a:endParaRPr lang="ru-RU"/>
        </a:p>
      </dgm:t>
    </dgm:pt>
    <dgm:pt modelId="{57C4AC14-2824-4D9B-9F5A-52D4B0A6D90B}" type="pres">
      <dgm:prSet presAssocID="{107D8218-16F5-4F2A-8414-3B0E60B815B7}" presName="root2" presStyleCnt="0"/>
      <dgm:spPr/>
    </dgm:pt>
    <dgm:pt modelId="{48DF514F-0D83-4A90-994E-07A10E6B1C33}" type="pres">
      <dgm:prSet presAssocID="{107D8218-16F5-4F2A-8414-3B0E60B815B7}" presName="LevelTwoTextNode" presStyleLbl="node2" presStyleIdx="6" presStyleCnt="7" custScaleX="142957" custScaleY="49501" custLinFactNeighborX="669" custLinFactNeighborY="-223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B37A57-605D-46BC-8EAA-DA33333B027F}" type="pres">
      <dgm:prSet presAssocID="{107D8218-16F5-4F2A-8414-3B0E60B815B7}" presName="level3hierChild" presStyleCnt="0"/>
      <dgm:spPr/>
    </dgm:pt>
  </dgm:ptLst>
  <dgm:cxnLst>
    <dgm:cxn modelId="{5C0515A0-4F70-46D2-A9AA-34A3D095945F}" type="presOf" srcId="{AFAD7953-CD3E-440E-B8F8-668A15EEDF0F}" destId="{A87AB502-AA93-4A2D-963A-A6DA8AA5E4C6}" srcOrd="0" destOrd="0" presId="urn:microsoft.com/office/officeart/2008/layout/HorizontalMultiLevelHierarchy"/>
    <dgm:cxn modelId="{47256226-CC82-463C-A6A5-3C4B2E1B36D1}" srcId="{26DD563B-DF65-4A14-8547-9E29B5500801}" destId="{D6A2C65D-3CE0-4A12-B361-8C6D7767B1BD}" srcOrd="0" destOrd="0" parTransId="{3FC41434-6224-4A27-9CCE-F740D2C8D298}" sibTransId="{1F06DB69-DB78-4F57-98E7-7FC67D1BFC4F}"/>
    <dgm:cxn modelId="{3C1F5B43-16DD-4D80-9A0D-DC05817E0EC0}" type="presOf" srcId="{3BAADAC8-E75D-44FF-A096-F747C954AF95}" destId="{51D63E61-5DFE-432B-831E-B21B082E62ED}" srcOrd="0" destOrd="0" presId="urn:microsoft.com/office/officeart/2008/layout/HorizontalMultiLevelHierarchy"/>
    <dgm:cxn modelId="{F33FF240-9BE0-4305-A250-E3D0B144ABDE}" type="presOf" srcId="{D6A2C65D-3CE0-4A12-B361-8C6D7767B1BD}" destId="{495871FB-A05E-4B43-8900-B83FFAF7E249}" srcOrd="0" destOrd="0" presId="urn:microsoft.com/office/officeart/2008/layout/HorizontalMultiLevelHierarchy"/>
    <dgm:cxn modelId="{5F6CB1E7-6B35-495F-B756-872F619CD540}" type="presOf" srcId="{EC4CC09A-3D01-45BD-96FB-0B28752C7697}" destId="{296A5C77-B428-4B67-B8AD-FE9A03AAA668}" srcOrd="0" destOrd="0" presId="urn:microsoft.com/office/officeart/2008/layout/HorizontalMultiLevelHierarchy"/>
    <dgm:cxn modelId="{8150CF6E-8F2C-4E31-9CCE-ADD55545BC3B}" srcId="{26DD563B-DF65-4A14-8547-9E29B5500801}" destId="{AFAD7953-CD3E-440E-B8F8-668A15EEDF0F}" srcOrd="2" destOrd="0" parTransId="{84B72C78-FA47-4B0E-950E-EF4D214146A9}" sibTransId="{9F238C7D-2A8D-469F-A7B2-FE76115C244A}"/>
    <dgm:cxn modelId="{EDAFB336-1BF4-409D-81A7-8A0D041BA018}" type="presOf" srcId="{26DD563B-DF65-4A14-8547-9E29B5500801}" destId="{7E7CB760-A3E9-4C83-8DA5-82A458AB9A98}" srcOrd="0" destOrd="0" presId="urn:microsoft.com/office/officeart/2008/layout/HorizontalMultiLevelHierarchy"/>
    <dgm:cxn modelId="{44143B2F-5D60-4540-863B-4D766C08D538}" srcId="{26DD563B-DF65-4A14-8547-9E29B5500801}" destId="{31D8B9F5-8432-4E46-BC45-2DFDE627FCCD}" srcOrd="5" destOrd="0" parTransId="{6A2920E8-4F36-4C4B-8B6F-8085588BC326}" sibTransId="{82C09E68-9A3C-488C-BD37-918512918846}"/>
    <dgm:cxn modelId="{E6DF465D-02EF-4D4E-ADF7-75C38289911A}" type="presOf" srcId="{6A2920E8-4F36-4C4B-8B6F-8085588BC326}" destId="{D22F20D1-0949-4E1C-9C2B-456914169F55}" srcOrd="1" destOrd="0" presId="urn:microsoft.com/office/officeart/2008/layout/HorizontalMultiLevelHierarchy"/>
    <dgm:cxn modelId="{A009F139-8914-44F4-9AAB-BD49BB8D724E}" srcId="{26DD563B-DF65-4A14-8547-9E29B5500801}" destId="{5BCA1BD2-09E8-45B0-A94C-DA659E4DEBEC}" srcOrd="3" destOrd="0" parTransId="{4581D8D4-5126-4C22-BD22-0B5DF5F639D2}" sibTransId="{14F8DA74-6C11-4B38-A21A-59D6B549179A}"/>
    <dgm:cxn modelId="{8B644105-93FA-42BB-8166-19F6C7BC02E8}" type="presOf" srcId="{5BCA1BD2-09E8-45B0-A94C-DA659E4DEBEC}" destId="{DBA64B51-6C2F-4B45-9185-CE5481C45ED2}" srcOrd="0" destOrd="0" presId="urn:microsoft.com/office/officeart/2008/layout/HorizontalMultiLevelHierarchy"/>
    <dgm:cxn modelId="{DFD4EB29-8162-43B5-981C-8991EB99178F}" type="presOf" srcId="{3FC41434-6224-4A27-9CCE-F740D2C8D298}" destId="{C727D706-4863-4165-BB1C-1893CE2D373E}" srcOrd="0" destOrd="0" presId="urn:microsoft.com/office/officeart/2008/layout/HorizontalMultiLevelHierarchy"/>
    <dgm:cxn modelId="{88179C6D-688A-4B0F-BC52-C7036FD8616E}" type="presOf" srcId="{3FC41434-6224-4A27-9CCE-F740D2C8D298}" destId="{35B4EF49-4384-44C4-A6F1-07FCD7279F75}" srcOrd="1" destOrd="0" presId="urn:microsoft.com/office/officeart/2008/layout/HorizontalMultiLevelHierarchy"/>
    <dgm:cxn modelId="{D913FA52-7723-4D49-BF7F-C3ABC5D9D6FA}" type="presOf" srcId="{421D6CCD-2D26-47C6-988B-6923EDFE682D}" destId="{30AD3B0C-964A-4831-9F7C-D132269810BC}" srcOrd="0" destOrd="0" presId="urn:microsoft.com/office/officeart/2008/layout/HorizontalMultiLevelHierarchy"/>
    <dgm:cxn modelId="{ACA60215-D795-40E4-B4F0-88052EBC54B1}" type="presOf" srcId="{107D8218-16F5-4F2A-8414-3B0E60B815B7}" destId="{48DF514F-0D83-4A90-994E-07A10E6B1C33}" srcOrd="0" destOrd="0" presId="urn:microsoft.com/office/officeart/2008/layout/HorizontalMultiLevelHierarchy"/>
    <dgm:cxn modelId="{8C3736DA-5E9F-40EC-99E7-FF5EC57DA76C}" type="presOf" srcId="{3BAADAC8-E75D-44FF-A096-F747C954AF95}" destId="{ED2AD20D-3678-4927-BBB1-3A33736741E7}" srcOrd="1" destOrd="0" presId="urn:microsoft.com/office/officeart/2008/layout/HorizontalMultiLevelHierarchy"/>
    <dgm:cxn modelId="{6087738D-6645-402E-90A7-A7DD07E45A97}" type="presOf" srcId="{6A2920E8-4F36-4C4B-8B6F-8085588BC326}" destId="{944C616D-CAFC-46BC-A46A-B2F99A34757B}" srcOrd="0" destOrd="0" presId="urn:microsoft.com/office/officeart/2008/layout/HorizontalMultiLevelHierarchy"/>
    <dgm:cxn modelId="{8D90BE06-5C7E-415C-846A-B50C5BA2558E}" type="presOf" srcId="{31D8B9F5-8432-4E46-BC45-2DFDE627FCCD}" destId="{AFB731AD-A496-4775-9A82-841B8C540AA0}" srcOrd="0" destOrd="0" presId="urn:microsoft.com/office/officeart/2008/layout/HorizontalMultiLevelHierarchy"/>
    <dgm:cxn modelId="{2D6C391A-2487-442F-8957-13D93DE7DC0B}" type="presOf" srcId="{4581D8D4-5126-4C22-BD22-0B5DF5F639D2}" destId="{22BDC320-EDC3-4AD5-9D37-FCF01BA8F468}" srcOrd="1" destOrd="0" presId="urn:microsoft.com/office/officeart/2008/layout/HorizontalMultiLevelHierarchy"/>
    <dgm:cxn modelId="{30CE2B00-9A75-4EAC-B971-03009A55909B}" srcId="{26DD563B-DF65-4A14-8547-9E29B5500801}" destId="{421D6CCD-2D26-47C6-988B-6923EDFE682D}" srcOrd="1" destOrd="0" parTransId="{95796D91-5882-4FB2-8AD1-265B496FC60D}" sibTransId="{85964F77-97C6-4B25-BBF3-4CAC5D49B65D}"/>
    <dgm:cxn modelId="{65C16984-44BD-4FCD-8E5D-3C029F86BBD1}" type="presOf" srcId="{95796D91-5882-4FB2-8AD1-265B496FC60D}" destId="{ED58675A-1BC0-49B7-BAF8-9EF01A7A2A55}" srcOrd="1" destOrd="0" presId="urn:microsoft.com/office/officeart/2008/layout/HorizontalMultiLevelHierarchy"/>
    <dgm:cxn modelId="{71003827-F473-4D16-B0E0-CB12E282D395}" type="presOf" srcId="{4581D8D4-5126-4C22-BD22-0B5DF5F639D2}" destId="{0C4B7B7D-7794-4F6A-A495-638099FADDF4}" srcOrd="0" destOrd="0" presId="urn:microsoft.com/office/officeart/2008/layout/HorizontalMultiLevelHierarchy"/>
    <dgm:cxn modelId="{FE4C0030-7C06-4F74-9B2D-94CB45D73641}" srcId="{26DD563B-DF65-4A14-8547-9E29B5500801}" destId="{107D8218-16F5-4F2A-8414-3B0E60B815B7}" srcOrd="6" destOrd="0" parTransId="{3BAADAC8-E75D-44FF-A096-F747C954AF95}" sibTransId="{86FFA967-8EC6-4DBF-84BB-82264BE4E735}"/>
    <dgm:cxn modelId="{3901D1CA-B91A-48BD-BCA3-8C3B25421D79}" srcId="{9F11C519-7CDF-4956-BF2C-0F9A2C0B0157}" destId="{26DD563B-DF65-4A14-8547-9E29B5500801}" srcOrd="0" destOrd="0" parTransId="{0DF9701D-67C6-42A1-8180-F172487E61E6}" sibTransId="{40ED535A-527E-421B-A270-116F8BDD721D}"/>
    <dgm:cxn modelId="{B2E0F39A-9A72-41C0-8957-EC9D3CFFD55A}" type="presOf" srcId="{84B72C78-FA47-4B0E-950E-EF4D214146A9}" destId="{647417CE-3057-4C81-8BF5-BA0356728B74}" srcOrd="1" destOrd="0" presId="urn:microsoft.com/office/officeart/2008/layout/HorizontalMultiLevelHierarchy"/>
    <dgm:cxn modelId="{1E9E363D-DBBE-4131-A528-A1B270377C0D}" type="presOf" srcId="{95796D91-5882-4FB2-8AD1-265B496FC60D}" destId="{1F34FA3A-10BC-4DFE-AC17-64FD3AF66831}" srcOrd="0" destOrd="0" presId="urn:microsoft.com/office/officeart/2008/layout/HorizontalMultiLevelHierarchy"/>
    <dgm:cxn modelId="{31B16006-1888-4A3B-A593-F55D7AA2313C}" type="presOf" srcId="{9F11C519-7CDF-4956-BF2C-0F9A2C0B0157}" destId="{AEFD35D2-F0C8-43BB-B79A-E1C80F55EF34}" srcOrd="0" destOrd="0" presId="urn:microsoft.com/office/officeart/2008/layout/HorizontalMultiLevelHierarchy"/>
    <dgm:cxn modelId="{1911970E-9378-4685-AAD7-8CB7C2079C86}" type="presOf" srcId="{EC4CC09A-3D01-45BD-96FB-0B28752C7697}" destId="{C990BE67-BB6D-4D21-B978-A7E8622A9682}" srcOrd="1" destOrd="0" presId="urn:microsoft.com/office/officeart/2008/layout/HorizontalMultiLevelHierarchy"/>
    <dgm:cxn modelId="{9BF71061-0127-4448-BB61-F877BE7F3AAB}" type="presOf" srcId="{A07B1BEC-33DF-435F-BF77-0790698954F5}" destId="{44340ACA-BB08-4ABC-9FA3-D6568809B665}" srcOrd="0" destOrd="0" presId="urn:microsoft.com/office/officeart/2008/layout/HorizontalMultiLevelHierarchy"/>
    <dgm:cxn modelId="{0D861E4E-D8A9-44F7-A9A6-35FB69D917D0}" type="presOf" srcId="{84B72C78-FA47-4B0E-950E-EF4D214146A9}" destId="{4C11CE5F-98C0-4611-989E-6463B3DA89C3}" srcOrd="0" destOrd="0" presId="urn:microsoft.com/office/officeart/2008/layout/HorizontalMultiLevelHierarchy"/>
    <dgm:cxn modelId="{8E9C124B-A3F1-420E-9E3C-20B9D36EC228}" srcId="{26DD563B-DF65-4A14-8547-9E29B5500801}" destId="{A07B1BEC-33DF-435F-BF77-0790698954F5}" srcOrd="4" destOrd="0" parTransId="{EC4CC09A-3D01-45BD-96FB-0B28752C7697}" sibTransId="{836F591A-F16E-4EA7-B444-D8633D1DFB17}"/>
    <dgm:cxn modelId="{C98C476E-48A0-4767-87BE-BDF4A23D98E7}" type="presParOf" srcId="{AEFD35D2-F0C8-43BB-B79A-E1C80F55EF34}" destId="{1DCCD858-6675-4BAF-955F-824C832858F2}" srcOrd="0" destOrd="0" presId="urn:microsoft.com/office/officeart/2008/layout/HorizontalMultiLevelHierarchy"/>
    <dgm:cxn modelId="{BCCE520A-6A7F-4F56-9197-3FC1B9CF5BFB}" type="presParOf" srcId="{1DCCD858-6675-4BAF-955F-824C832858F2}" destId="{7E7CB760-A3E9-4C83-8DA5-82A458AB9A98}" srcOrd="0" destOrd="0" presId="urn:microsoft.com/office/officeart/2008/layout/HorizontalMultiLevelHierarchy"/>
    <dgm:cxn modelId="{21E86F2B-6BF7-4F71-A672-0A9D0A7868E3}" type="presParOf" srcId="{1DCCD858-6675-4BAF-955F-824C832858F2}" destId="{BBAFE112-9330-4462-86CF-F54DE31F9633}" srcOrd="1" destOrd="0" presId="urn:microsoft.com/office/officeart/2008/layout/HorizontalMultiLevelHierarchy"/>
    <dgm:cxn modelId="{E32F9137-15FD-4B6C-AD17-DFD068915D1F}" type="presParOf" srcId="{BBAFE112-9330-4462-86CF-F54DE31F9633}" destId="{C727D706-4863-4165-BB1C-1893CE2D373E}" srcOrd="0" destOrd="0" presId="urn:microsoft.com/office/officeart/2008/layout/HorizontalMultiLevelHierarchy"/>
    <dgm:cxn modelId="{84782167-17BB-4F25-83C6-6662EF3BE2DD}" type="presParOf" srcId="{C727D706-4863-4165-BB1C-1893CE2D373E}" destId="{35B4EF49-4384-44C4-A6F1-07FCD7279F75}" srcOrd="0" destOrd="0" presId="urn:microsoft.com/office/officeart/2008/layout/HorizontalMultiLevelHierarchy"/>
    <dgm:cxn modelId="{FF15E488-4FD8-40AE-BD2D-C17B2FF636CC}" type="presParOf" srcId="{BBAFE112-9330-4462-86CF-F54DE31F9633}" destId="{9B0EE73B-AFB7-4E09-B55C-B020D6149CD0}" srcOrd="1" destOrd="0" presId="urn:microsoft.com/office/officeart/2008/layout/HorizontalMultiLevelHierarchy"/>
    <dgm:cxn modelId="{DEC0F825-0697-408A-8BE7-E16AD3EF442D}" type="presParOf" srcId="{9B0EE73B-AFB7-4E09-B55C-B020D6149CD0}" destId="{495871FB-A05E-4B43-8900-B83FFAF7E249}" srcOrd="0" destOrd="0" presId="urn:microsoft.com/office/officeart/2008/layout/HorizontalMultiLevelHierarchy"/>
    <dgm:cxn modelId="{ED0B73D3-962F-4572-961F-3A9CC2A75664}" type="presParOf" srcId="{9B0EE73B-AFB7-4E09-B55C-B020D6149CD0}" destId="{06636AC9-5887-4FF3-8A43-EC5B13199567}" srcOrd="1" destOrd="0" presId="urn:microsoft.com/office/officeart/2008/layout/HorizontalMultiLevelHierarchy"/>
    <dgm:cxn modelId="{A97E002A-D4A7-46C4-B428-FF61A27B9954}" type="presParOf" srcId="{BBAFE112-9330-4462-86CF-F54DE31F9633}" destId="{1F34FA3A-10BC-4DFE-AC17-64FD3AF66831}" srcOrd="2" destOrd="0" presId="urn:microsoft.com/office/officeart/2008/layout/HorizontalMultiLevelHierarchy"/>
    <dgm:cxn modelId="{FA1C3C45-DEFD-4648-8BBF-82B3411D39BB}" type="presParOf" srcId="{1F34FA3A-10BC-4DFE-AC17-64FD3AF66831}" destId="{ED58675A-1BC0-49B7-BAF8-9EF01A7A2A55}" srcOrd="0" destOrd="0" presId="urn:microsoft.com/office/officeart/2008/layout/HorizontalMultiLevelHierarchy"/>
    <dgm:cxn modelId="{F73B4165-AFB5-4706-A7C7-368BCEE5F17E}" type="presParOf" srcId="{BBAFE112-9330-4462-86CF-F54DE31F9633}" destId="{322BD1EA-79CC-4A9B-87B8-B05CC2D79A2A}" srcOrd="3" destOrd="0" presId="urn:microsoft.com/office/officeart/2008/layout/HorizontalMultiLevelHierarchy"/>
    <dgm:cxn modelId="{18E9FFAB-0F62-494D-A2D4-99767B9C366A}" type="presParOf" srcId="{322BD1EA-79CC-4A9B-87B8-B05CC2D79A2A}" destId="{30AD3B0C-964A-4831-9F7C-D132269810BC}" srcOrd="0" destOrd="0" presId="urn:microsoft.com/office/officeart/2008/layout/HorizontalMultiLevelHierarchy"/>
    <dgm:cxn modelId="{D581CB1E-D74B-4EC6-BF20-10F110C9882F}" type="presParOf" srcId="{322BD1EA-79CC-4A9B-87B8-B05CC2D79A2A}" destId="{6CA2C32E-850F-4711-9BBD-0495E4FA2E54}" srcOrd="1" destOrd="0" presId="urn:microsoft.com/office/officeart/2008/layout/HorizontalMultiLevelHierarchy"/>
    <dgm:cxn modelId="{A9917B1B-63C5-430E-B790-97E182BE43A0}" type="presParOf" srcId="{BBAFE112-9330-4462-86CF-F54DE31F9633}" destId="{4C11CE5F-98C0-4611-989E-6463B3DA89C3}" srcOrd="4" destOrd="0" presId="urn:microsoft.com/office/officeart/2008/layout/HorizontalMultiLevelHierarchy"/>
    <dgm:cxn modelId="{77564488-7FE2-4A21-8CFD-DCF5893BD923}" type="presParOf" srcId="{4C11CE5F-98C0-4611-989E-6463B3DA89C3}" destId="{647417CE-3057-4C81-8BF5-BA0356728B74}" srcOrd="0" destOrd="0" presId="urn:microsoft.com/office/officeart/2008/layout/HorizontalMultiLevelHierarchy"/>
    <dgm:cxn modelId="{ADB70D31-F48B-4462-A4F3-F7CEE942C8E4}" type="presParOf" srcId="{BBAFE112-9330-4462-86CF-F54DE31F9633}" destId="{D3DD900F-7E89-454A-936F-F38E2AF8A6F3}" srcOrd="5" destOrd="0" presId="urn:microsoft.com/office/officeart/2008/layout/HorizontalMultiLevelHierarchy"/>
    <dgm:cxn modelId="{78F7E39F-1268-4251-B027-3274AE6E3254}" type="presParOf" srcId="{D3DD900F-7E89-454A-936F-F38E2AF8A6F3}" destId="{A87AB502-AA93-4A2D-963A-A6DA8AA5E4C6}" srcOrd="0" destOrd="0" presId="urn:microsoft.com/office/officeart/2008/layout/HorizontalMultiLevelHierarchy"/>
    <dgm:cxn modelId="{B500AE66-5778-4297-A310-5AD54AB2EF59}" type="presParOf" srcId="{D3DD900F-7E89-454A-936F-F38E2AF8A6F3}" destId="{EE702285-26DF-4AE8-BAEF-90C961736E43}" srcOrd="1" destOrd="0" presId="urn:microsoft.com/office/officeart/2008/layout/HorizontalMultiLevelHierarchy"/>
    <dgm:cxn modelId="{34D3E6FA-3739-4A21-9B42-899CB8744856}" type="presParOf" srcId="{BBAFE112-9330-4462-86CF-F54DE31F9633}" destId="{0C4B7B7D-7794-4F6A-A495-638099FADDF4}" srcOrd="6" destOrd="0" presId="urn:microsoft.com/office/officeart/2008/layout/HorizontalMultiLevelHierarchy"/>
    <dgm:cxn modelId="{5849BB81-95D1-4364-AE76-839D796C23CE}" type="presParOf" srcId="{0C4B7B7D-7794-4F6A-A495-638099FADDF4}" destId="{22BDC320-EDC3-4AD5-9D37-FCF01BA8F468}" srcOrd="0" destOrd="0" presId="urn:microsoft.com/office/officeart/2008/layout/HorizontalMultiLevelHierarchy"/>
    <dgm:cxn modelId="{CE4C9ADE-EEBD-44E9-BF82-10C5D0B372A9}" type="presParOf" srcId="{BBAFE112-9330-4462-86CF-F54DE31F9633}" destId="{20647FEB-1A55-4468-A3CA-8CDF02BADBF4}" srcOrd="7" destOrd="0" presId="urn:microsoft.com/office/officeart/2008/layout/HorizontalMultiLevelHierarchy"/>
    <dgm:cxn modelId="{8D3144EF-4EC9-439B-8093-E5B9987AAE41}" type="presParOf" srcId="{20647FEB-1A55-4468-A3CA-8CDF02BADBF4}" destId="{DBA64B51-6C2F-4B45-9185-CE5481C45ED2}" srcOrd="0" destOrd="0" presId="urn:microsoft.com/office/officeart/2008/layout/HorizontalMultiLevelHierarchy"/>
    <dgm:cxn modelId="{727AAB86-7384-488D-911A-1B6170976C72}" type="presParOf" srcId="{20647FEB-1A55-4468-A3CA-8CDF02BADBF4}" destId="{C91AFA59-9971-414B-B988-C89752469EF6}" srcOrd="1" destOrd="0" presId="urn:microsoft.com/office/officeart/2008/layout/HorizontalMultiLevelHierarchy"/>
    <dgm:cxn modelId="{4494B1A3-7AA0-490E-986B-0E6E1771CA65}" type="presParOf" srcId="{BBAFE112-9330-4462-86CF-F54DE31F9633}" destId="{296A5C77-B428-4B67-B8AD-FE9A03AAA668}" srcOrd="8" destOrd="0" presId="urn:microsoft.com/office/officeart/2008/layout/HorizontalMultiLevelHierarchy"/>
    <dgm:cxn modelId="{F4D6981B-0A9F-4794-BD77-377AC9440B5C}" type="presParOf" srcId="{296A5C77-B428-4B67-B8AD-FE9A03AAA668}" destId="{C990BE67-BB6D-4D21-B978-A7E8622A9682}" srcOrd="0" destOrd="0" presId="urn:microsoft.com/office/officeart/2008/layout/HorizontalMultiLevelHierarchy"/>
    <dgm:cxn modelId="{F135C6B5-AC0A-4F20-BFBC-E3D046642B73}" type="presParOf" srcId="{BBAFE112-9330-4462-86CF-F54DE31F9633}" destId="{A3948AFD-47DA-4752-9856-D5784E710F07}" srcOrd="9" destOrd="0" presId="urn:microsoft.com/office/officeart/2008/layout/HorizontalMultiLevelHierarchy"/>
    <dgm:cxn modelId="{B1DFECAD-44D0-450D-AECB-162F33190BDD}" type="presParOf" srcId="{A3948AFD-47DA-4752-9856-D5784E710F07}" destId="{44340ACA-BB08-4ABC-9FA3-D6568809B665}" srcOrd="0" destOrd="0" presId="urn:microsoft.com/office/officeart/2008/layout/HorizontalMultiLevelHierarchy"/>
    <dgm:cxn modelId="{031E74EE-8793-4592-AAE8-FEF7E899A7E4}" type="presParOf" srcId="{A3948AFD-47DA-4752-9856-D5784E710F07}" destId="{6E68E0E6-A413-4121-85C5-1318226DF992}" srcOrd="1" destOrd="0" presId="urn:microsoft.com/office/officeart/2008/layout/HorizontalMultiLevelHierarchy"/>
    <dgm:cxn modelId="{E0551CC0-BFD3-49B8-A8CE-41C3CE47E93D}" type="presParOf" srcId="{BBAFE112-9330-4462-86CF-F54DE31F9633}" destId="{944C616D-CAFC-46BC-A46A-B2F99A34757B}" srcOrd="10" destOrd="0" presId="urn:microsoft.com/office/officeart/2008/layout/HorizontalMultiLevelHierarchy"/>
    <dgm:cxn modelId="{FA644950-09F4-4218-BA98-3B93FACF02F7}" type="presParOf" srcId="{944C616D-CAFC-46BC-A46A-B2F99A34757B}" destId="{D22F20D1-0949-4E1C-9C2B-456914169F55}" srcOrd="0" destOrd="0" presId="urn:microsoft.com/office/officeart/2008/layout/HorizontalMultiLevelHierarchy"/>
    <dgm:cxn modelId="{A4311E5F-C807-4485-A3F4-ACB371161596}" type="presParOf" srcId="{BBAFE112-9330-4462-86CF-F54DE31F9633}" destId="{8E3D78E9-1C79-4872-A346-87E993F7DB85}" srcOrd="11" destOrd="0" presId="urn:microsoft.com/office/officeart/2008/layout/HorizontalMultiLevelHierarchy"/>
    <dgm:cxn modelId="{DEECA23F-34D8-46EF-8613-35C2697A507B}" type="presParOf" srcId="{8E3D78E9-1C79-4872-A346-87E993F7DB85}" destId="{AFB731AD-A496-4775-9A82-841B8C540AA0}" srcOrd="0" destOrd="0" presId="urn:microsoft.com/office/officeart/2008/layout/HorizontalMultiLevelHierarchy"/>
    <dgm:cxn modelId="{A4CEDDE0-9E30-4BA5-BC40-AF980D4E127F}" type="presParOf" srcId="{8E3D78E9-1C79-4872-A346-87E993F7DB85}" destId="{202D40FF-1713-4E11-A73C-CF798DCBC58D}" srcOrd="1" destOrd="0" presId="urn:microsoft.com/office/officeart/2008/layout/HorizontalMultiLevelHierarchy"/>
    <dgm:cxn modelId="{0DA7E43A-FC98-4F8F-87A4-B5F93BA42123}" type="presParOf" srcId="{BBAFE112-9330-4462-86CF-F54DE31F9633}" destId="{51D63E61-5DFE-432B-831E-B21B082E62ED}" srcOrd="12" destOrd="0" presId="urn:microsoft.com/office/officeart/2008/layout/HorizontalMultiLevelHierarchy"/>
    <dgm:cxn modelId="{691FE4BD-C12D-47E3-80AF-74F89CFB95BC}" type="presParOf" srcId="{51D63E61-5DFE-432B-831E-B21B082E62ED}" destId="{ED2AD20D-3678-4927-BBB1-3A33736741E7}" srcOrd="0" destOrd="0" presId="urn:microsoft.com/office/officeart/2008/layout/HorizontalMultiLevelHierarchy"/>
    <dgm:cxn modelId="{216E93AE-6806-41A4-B473-788347337092}" type="presParOf" srcId="{BBAFE112-9330-4462-86CF-F54DE31F9633}" destId="{57C4AC14-2824-4D9B-9F5A-52D4B0A6D90B}" srcOrd="13" destOrd="0" presId="urn:microsoft.com/office/officeart/2008/layout/HorizontalMultiLevelHierarchy"/>
    <dgm:cxn modelId="{04AFE762-BE27-40D8-B304-CBBE53A917C4}" type="presParOf" srcId="{57C4AC14-2824-4D9B-9F5A-52D4B0A6D90B}" destId="{48DF514F-0D83-4A90-994E-07A10E6B1C33}" srcOrd="0" destOrd="0" presId="urn:microsoft.com/office/officeart/2008/layout/HorizontalMultiLevelHierarchy"/>
    <dgm:cxn modelId="{9E99DF52-D6B6-48AB-9870-B6DFEE223661}" type="presParOf" srcId="{57C4AC14-2824-4D9B-9F5A-52D4B0A6D90B}" destId="{5EB37A57-605D-46BC-8EAA-DA33333B027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D63E61-5DFE-432B-831E-B21B082E62ED}">
      <dsp:nvSpPr>
        <dsp:cNvPr id="0" name=""/>
        <dsp:cNvSpPr/>
      </dsp:nvSpPr>
      <dsp:spPr>
        <a:xfrm>
          <a:off x="1501701" y="2731537"/>
          <a:ext cx="874305" cy="27408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37152" y="0"/>
              </a:lnTo>
              <a:lnTo>
                <a:pt x="437152" y="2740863"/>
              </a:lnTo>
              <a:lnTo>
                <a:pt x="874305" y="2740863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>
        <a:off x="1866930" y="4030045"/>
        <a:ext cx="143846" cy="143846"/>
      </dsp:txXfrm>
    </dsp:sp>
    <dsp:sp modelId="{944C616D-CAFC-46BC-A46A-B2F99A34757B}">
      <dsp:nvSpPr>
        <dsp:cNvPr id="0" name=""/>
        <dsp:cNvSpPr/>
      </dsp:nvSpPr>
      <dsp:spPr>
        <a:xfrm>
          <a:off x="1501701" y="2731537"/>
          <a:ext cx="874305" cy="18180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37152" y="0"/>
              </a:lnTo>
              <a:lnTo>
                <a:pt x="437152" y="1818038"/>
              </a:lnTo>
              <a:lnTo>
                <a:pt x="874305" y="1818038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 dirty="0"/>
        </a:p>
      </dsp:txBody>
      <dsp:txXfrm>
        <a:off x="1888420" y="3590122"/>
        <a:ext cx="100867" cy="100867"/>
      </dsp:txXfrm>
    </dsp:sp>
    <dsp:sp modelId="{296A5C77-B428-4B67-B8AD-FE9A03AAA668}">
      <dsp:nvSpPr>
        <dsp:cNvPr id="0" name=""/>
        <dsp:cNvSpPr/>
      </dsp:nvSpPr>
      <dsp:spPr>
        <a:xfrm>
          <a:off x="1501701" y="2731537"/>
          <a:ext cx="874305" cy="10185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37152" y="0"/>
              </a:lnTo>
              <a:lnTo>
                <a:pt x="437152" y="1018588"/>
              </a:lnTo>
              <a:lnTo>
                <a:pt x="874305" y="1018588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1905295" y="3207272"/>
        <a:ext cx="67118" cy="67118"/>
      </dsp:txXfrm>
    </dsp:sp>
    <dsp:sp modelId="{0C4B7B7D-7794-4F6A-A495-638099FADDF4}">
      <dsp:nvSpPr>
        <dsp:cNvPr id="0" name=""/>
        <dsp:cNvSpPr/>
      </dsp:nvSpPr>
      <dsp:spPr>
        <a:xfrm>
          <a:off x="1501701" y="2731537"/>
          <a:ext cx="874305" cy="2014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37152" y="0"/>
              </a:lnTo>
              <a:lnTo>
                <a:pt x="437152" y="201497"/>
              </a:lnTo>
              <a:lnTo>
                <a:pt x="874305" y="201497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1916423" y="2809855"/>
        <a:ext cx="44861" cy="44861"/>
      </dsp:txXfrm>
    </dsp:sp>
    <dsp:sp modelId="{4C11CE5F-98C0-4611-989E-6463B3DA89C3}">
      <dsp:nvSpPr>
        <dsp:cNvPr id="0" name=""/>
        <dsp:cNvSpPr/>
      </dsp:nvSpPr>
      <dsp:spPr>
        <a:xfrm>
          <a:off x="1501701" y="2140666"/>
          <a:ext cx="874305" cy="590870"/>
        </a:xfrm>
        <a:custGeom>
          <a:avLst/>
          <a:gdLst/>
          <a:ahLst/>
          <a:cxnLst/>
          <a:rect l="0" t="0" r="0" b="0"/>
          <a:pathLst>
            <a:path>
              <a:moveTo>
                <a:pt x="0" y="590870"/>
              </a:moveTo>
              <a:lnTo>
                <a:pt x="437152" y="590870"/>
              </a:lnTo>
              <a:lnTo>
                <a:pt x="437152" y="0"/>
              </a:lnTo>
              <a:lnTo>
                <a:pt x="874305" y="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1912473" y="2409720"/>
        <a:ext cx="52762" cy="52762"/>
      </dsp:txXfrm>
    </dsp:sp>
    <dsp:sp modelId="{1F34FA3A-10BC-4DFE-AC17-64FD3AF66831}">
      <dsp:nvSpPr>
        <dsp:cNvPr id="0" name=""/>
        <dsp:cNvSpPr/>
      </dsp:nvSpPr>
      <dsp:spPr>
        <a:xfrm>
          <a:off x="1501701" y="1432779"/>
          <a:ext cx="874305" cy="1298757"/>
        </a:xfrm>
        <a:custGeom>
          <a:avLst/>
          <a:gdLst/>
          <a:ahLst/>
          <a:cxnLst/>
          <a:rect l="0" t="0" r="0" b="0"/>
          <a:pathLst>
            <a:path>
              <a:moveTo>
                <a:pt x="0" y="1298757"/>
              </a:moveTo>
              <a:lnTo>
                <a:pt x="437152" y="1298757"/>
              </a:lnTo>
              <a:lnTo>
                <a:pt x="437152" y="0"/>
              </a:lnTo>
              <a:lnTo>
                <a:pt x="874305" y="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/>
        </a:p>
      </dsp:txBody>
      <dsp:txXfrm>
        <a:off x="1899713" y="2043017"/>
        <a:ext cx="78281" cy="78281"/>
      </dsp:txXfrm>
    </dsp:sp>
    <dsp:sp modelId="{C727D706-4863-4165-BB1C-1893CE2D373E}">
      <dsp:nvSpPr>
        <dsp:cNvPr id="0" name=""/>
        <dsp:cNvSpPr/>
      </dsp:nvSpPr>
      <dsp:spPr>
        <a:xfrm>
          <a:off x="1501701" y="675649"/>
          <a:ext cx="874305" cy="2055888"/>
        </a:xfrm>
        <a:custGeom>
          <a:avLst/>
          <a:gdLst/>
          <a:ahLst/>
          <a:cxnLst/>
          <a:rect l="0" t="0" r="0" b="0"/>
          <a:pathLst>
            <a:path>
              <a:moveTo>
                <a:pt x="0" y="2055888"/>
              </a:moveTo>
              <a:lnTo>
                <a:pt x="437152" y="2055888"/>
              </a:lnTo>
              <a:lnTo>
                <a:pt x="437152" y="0"/>
              </a:lnTo>
              <a:lnTo>
                <a:pt x="874305" y="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 dirty="0"/>
        </a:p>
      </dsp:txBody>
      <dsp:txXfrm>
        <a:off x="1883002" y="1647741"/>
        <a:ext cx="111703" cy="111703"/>
      </dsp:txXfrm>
    </dsp:sp>
    <dsp:sp modelId="{7E7CB760-A3E9-4C83-8DA5-82A458AB9A98}">
      <dsp:nvSpPr>
        <dsp:cNvPr id="0" name=""/>
        <dsp:cNvSpPr/>
      </dsp:nvSpPr>
      <dsp:spPr>
        <a:xfrm rot="16200000">
          <a:off x="-1500812" y="2224883"/>
          <a:ext cx="4991720" cy="1013306"/>
        </a:xfrm>
        <a:prstGeom prst="rect">
          <a:avLst/>
        </a:prstGeom>
        <a:solidFill>
          <a:schemeClr val="tx1">
            <a:lumMod val="6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1" kern="1200" dirty="0" smtClean="0">
              <a:solidFill>
                <a:srgbClr val="00FE73"/>
              </a:solidFill>
            </a:rPr>
            <a:t>Принципы</a:t>
          </a:r>
          <a:r>
            <a:rPr lang="en-US" sz="3600" b="1" i="1" kern="1200" dirty="0" smtClean="0">
              <a:solidFill>
                <a:srgbClr val="00FE73"/>
              </a:solidFill>
            </a:rPr>
            <a:t> </a:t>
          </a:r>
          <a:r>
            <a:rPr lang="ru-RU" sz="3600" b="1" i="1" kern="1200" dirty="0" smtClean="0">
              <a:solidFill>
                <a:srgbClr val="00FE73"/>
              </a:solidFill>
            </a:rPr>
            <a:t>работы с детьми</a:t>
          </a:r>
          <a:endParaRPr lang="ru-RU" sz="3600" b="1" i="1" kern="1200" dirty="0">
            <a:solidFill>
              <a:srgbClr val="00FE73"/>
            </a:solidFill>
          </a:endParaRPr>
        </a:p>
      </dsp:txBody>
      <dsp:txXfrm>
        <a:off x="-1500812" y="2224883"/>
        <a:ext cx="4991720" cy="1013306"/>
      </dsp:txXfrm>
    </dsp:sp>
    <dsp:sp modelId="{495871FB-A05E-4B43-8900-B83FFAF7E249}">
      <dsp:nvSpPr>
        <dsp:cNvPr id="0" name=""/>
        <dsp:cNvSpPr/>
      </dsp:nvSpPr>
      <dsp:spPr>
        <a:xfrm>
          <a:off x="2376006" y="360041"/>
          <a:ext cx="5500147" cy="631214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accent4">
                  <a:lumMod val="75000"/>
                </a:schemeClr>
              </a:solidFill>
            </a:rPr>
            <a:t>Психологической комфортности</a:t>
          </a:r>
          <a:endParaRPr lang="ru-RU" sz="2000" b="1" i="1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2376006" y="360041"/>
        <a:ext cx="5500147" cy="631214"/>
      </dsp:txXfrm>
    </dsp:sp>
    <dsp:sp modelId="{30AD3B0C-964A-4831-9F7C-D132269810BC}">
      <dsp:nvSpPr>
        <dsp:cNvPr id="0" name=""/>
        <dsp:cNvSpPr/>
      </dsp:nvSpPr>
      <dsp:spPr>
        <a:xfrm>
          <a:off x="2376006" y="1152124"/>
          <a:ext cx="5500147" cy="561311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accent4">
                  <a:lumMod val="75000"/>
                </a:schemeClr>
              </a:solidFill>
            </a:rPr>
            <a:t>Принцип минимакса</a:t>
          </a:r>
          <a:endParaRPr lang="ru-RU" sz="2000" b="1" i="1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2376006" y="1152124"/>
        <a:ext cx="5500147" cy="561311"/>
      </dsp:txXfrm>
    </dsp:sp>
    <dsp:sp modelId="{A87AB502-AA93-4A2D-963A-A6DA8AA5E4C6}">
      <dsp:nvSpPr>
        <dsp:cNvPr id="0" name=""/>
        <dsp:cNvSpPr/>
      </dsp:nvSpPr>
      <dsp:spPr>
        <a:xfrm>
          <a:off x="2376006" y="1872210"/>
          <a:ext cx="5500147" cy="536912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accent4">
                  <a:lumMod val="75000"/>
                </a:schemeClr>
              </a:solidFill>
            </a:rPr>
            <a:t>Принцип непрерывности</a:t>
          </a:r>
          <a:endParaRPr lang="ru-RU" sz="2000" b="1" i="1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2376006" y="1872210"/>
        <a:ext cx="5500147" cy="536912"/>
      </dsp:txXfrm>
    </dsp:sp>
    <dsp:sp modelId="{DBA64B51-6C2F-4B45-9185-CE5481C45ED2}">
      <dsp:nvSpPr>
        <dsp:cNvPr id="0" name=""/>
        <dsp:cNvSpPr/>
      </dsp:nvSpPr>
      <dsp:spPr>
        <a:xfrm>
          <a:off x="2376006" y="2592284"/>
          <a:ext cx="5500147" cy="681499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accent4">
                  <a:lumMod val="75000"/>
                </a:schemeClr>
              </a:solidFill>
            </a:rPr>
            <a:t>Принцип целостного представления о мире</a:t>
          </a:r>
          <a:endParaRPr lang="ru-RU" sz="2000" b="1" i="1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2376006" y="2592284"/>
        <a:ext cx="5500147" cy="681499"/>
      </dsp:txXfrm>
    </dsp:sp>
    <dsp:sp modelId="{44340ACA-BB08-4ABC-9FA3-D6568809B665}">
      <dsp:nvSpPr>
        <dsp:cNvPr id="0" name=""/>
        <dsp:cNvSpPr/>
      </dsp:nvSpPr>
      <dsp:spPr>
        <a:xfrm>
          <a:off x="2376006" y="3456375"/>
          <a:ext cx="5481570" cy="587500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accent4">
                  <a:lumMod val="75000"/>
                </a:schemeClr>
              </a:solidFill>
            </a:rPr>
            <a:t>Принцип вариативности</a:t>
          </a:r>
          <a:endParaRPr lang="ru-RU" sz="2000" b="1" i="1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2376006" y="3456375"/>
        <a:ext cx="5481570" cy="587500"/>
      </dsp:txXfrm>
    </dsp:sp>
    <dsp:sp modelId="{AFB731AD-A496-4775-9A82-841B8C540AA0}">
      <dsp:nvSpPr>
        <dsp:cNvPr id="0" name=""/>
        <dsp:cNvSpPr/>
      </dsp:nvSpPr>
      <dsp:spPr>
        <a:xfrm>
          <a:off x="2376006" y="4248469"/>
          <a:ext cx="5452962" cy="602211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accent4">
                  <a:lumMod val="75000"/>
                </a:schemeClr>
              </a:solidFill>
            </a:rPr>
            <a:t>Принцип деятельности</a:t>
          </a:r>
          <a:endParaRPr lang="ru-RU" sz="2000" b="1" i="1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2376006" y="4248469"/>
        <a:ext cx="5452962" cy="602211"/>
      </dsp:txXfrm>
    </dsp:sp>
    <dsp:sp modelId="{48DF514F-0D83-4A90-994E-07A10E6B1C33}">
      <dsp:nvSpPr>
        <dsp:cNvPr id="0" name=""/>
        <dsp:cNvSpPr/>
      </dsp:nvSpPr>
      <dsp:spPr>
        <a:xfrm>
          <a:off x="2376006" y="5184569"/>
          <a:ext cx="5452962" cy="575661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accent4">
                  <a:lumMod val="75000"/>
                </a:schemeClr>
              </a:solidFill>
            </a:rPr>
            <a:t>Принцип творчества</a:t>
          </a:r>
          <a:endParaRPr lang="ru-RU" sz="2000" b="1" i="1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2376006" y="5184569"/>
        <a:ext cx="5452962" cy="5756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2C5B16-3B75-4A4C-8143-3670D974A6B7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B797C5-F9BD-452E-8344-2833A01AC1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046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B797C5-F9BD-452E-8344-2833A01AC151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7365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B797C5-F9BD-452E-8344-2833A01AC151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3095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microsoft.com/office/2007/relationships/hdphoto" Target="../media/hdphoto7.wdp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3" Type="http://schemas.openxmlformats.org/officeDocument/2006/relationships/image" Target="../media/image56.jpeg"/><Relationship Id="rId7" Type="http://schemas.openxmlformats.org/officeDocument/2006/relationships/image" Target="../media/image59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9.xml"/><Relationship Id="rId6" Type="http://schemas.microsoft.com/office/2007/relationships/hdphoto" Target="../media/hdphoto8.wdp"/><Relationship Id="rId5" Type="http://schemas.openxmlformats.org/officeDocument/2006/relationships/image" Target="../media/image58.jpeg"/><Relationship Id="rId4" Type="http://schemas.openxmlformats.org/officeDocument/2006/relationships/image" Target="../media/image57.jpeg"/><Relationship Id="rId9" Type="http://schemas.openxmlformats.org/officeDocument/2006/relationships/image" Target="../media/image6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microsoft.com/office/2007/relationships/hdphoto" Target="../media/hdphoto2.wdp"/><Relationship Id="rId7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microsoft.com/office/2007/relationships/hdphoto" Target="../media/hdphoto3.wdp"/><Relationship Id="rId10" Type="http://schemas.openxmlformats.org/officeDocument/2006/relationships/image" Target="../media/image12.jpeg"/><Relationship Id="rId4" Type="http://schemas.openxmlformats.org/officeDocument/2006/relationships/image" Target="../media/image7.jpe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1.jpeg"/><Relationship Id="rId7" Type="http://schemas.microsoft.com/office/2007/relationships/hdphoto" Target="../media/hdphoto5.wdp"/><Relationship Id="rId12" Type="http://schemas.openxmlformats.org/officeDocument/2006/relationships/image" Target="../media/image28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11" Type="http://schemas.openxmlformats.org/officeDocument/2006/relationships/image" Target="../media/image27.jpeg"/><Relationship Id="rId5" Type="http://schemas.microsoft.com/office/2007/relationships/hdphoto" Target="../media/hdphoto4.wdp"/><Relationship Id="rId10" Type="http://schemas.openxmlformats.org/officeDocument/2006/relationships/image" Target="../media/image26.jpeg"/><Relationship Id="rId4" Type="http://schemas.openxmlformats.org/officeDocument/2006/relationships/image" Target="../media/image22.jpeg"/><Relationship Id="rId9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microsoft.com/office/2007/relationships/hdphoto" Target="../media/hdphoto6.wdp"/><Relationship Id="rId7" Type="http://schemas.openxmlformats.org/officeDocument/2006/relationships/image" Target="../media/image33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052736"/>
            <a:ext cx="8458200" cy="43204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i="1" dirty="0" smtClean="0">
                <a:solidFill>
                  <a:srgbClr val="00FE73"/>
                </a:solidFill>
              </a:rPr>
              <a:t>Портфолио </a:t>
            </a:r>
            <a:br>
              <a:rPr lang="ru-RU" sz="6000" b="1" i="1" dirty="0" smtClean="0">
                <a:solidFill>
                  <a:srgbClr val="00FE73"/>
                </a:solidFill>
              </a:rPr>
            </a:br>
            <a:r>
              <a:rPr lang="ru-RU" sz="4000" b="1" i="1" dirty="0" smtClean="0">
                <a:solidFill>
                  <a:srgbClr val="00FE73"/>
                </a:solidFill>
              </a:rPr>
              <a:t>воспитателя </a:t>
            </a:r>
            <a:br>
              <a:rPr lang="ru-RU" sz="4000" b="1" i="1" dirty="0" smtClean="0">
                <a:solidFill>
                  <a:srgbClr val="00FE73"/>
                </a:solidFill>
              </a:rPr>
            </a:br>
            <a:r>
              <a:rPr lang="ru-RU" sz="4000" b="1" i="1" dirty="0" smtClean="0">
                <a:solidFill>
                  <a:srgbClr val="00FE73"/>
                </a:solidFill>
              </a:rPr>
              <a:t/>
            </a:r>
            <a:br>
              <a:rPr lang="ru-RU" sz="4000" b="1" i="1" dirty="0" smtClean="0">
                <a:solidFill>
                  <a:srgbClr val="00FE73"/>
                </a:solidFill>
              </a:rPr>
            </a:br>
            <a:r>
              <a:rPr lang="ru-RU" b="1" i="1" dirty="0" err="1" smtClean="0">
                <a:solidFill>
                  <a:srgbClr val="FFFF00"/>
                </a:solidFill>
              </a:rPr>
              <a:t>мбдоу</a:t>
            </a:r>
            <a:r>
              <a:rPr lang="ru-RU" b="1" i="1" dirty="0" smtClean="0">
                <a:solidFill>
                  <a:srgbClr val="FFFF00"/>
                </a:solidFill>
              </a:rPr>
              <a:t> детский сад №33 </a:t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FFF00"/>
                </a:solidFill>
              </a:rPr>
              <a:t> городского округа город Уфа </a:t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b="1" i="1" dirty="0" err="1" smtClean="0">
                <a:solidFill>
                  <a:srgbClr val="FFFF00"/>
                </a:solidFill>
              </a:rPr>
              <a:t>республикА</a:t>
            </a:r>
            <a:r>
              <a:rPr lang="ru-RU" b="1" i="1" dirty="0" smtClean="0">
                <a:solidFill>
                  <a:srgbClr val="FFFF00"/>
                </a:solidFill>
              </a:rPr>
              <a:t> </a:t>
            </a:r>
            <a:r>
              <a:rPr lang="ru-RU" b="1" i="1" dirty="0" err="1" smtClean="0">
                <a:solidFill>
                  <a:srgbClr val="FFFF00"/>
                </a:solidFill>
              </a:rPr>
              <a:t>башкортостан</a:t>
            </a:r>
            <a:r>
              <a:rPr lang="ru-RU" b="1" i="1" dirty="0" smtClean="0">
                <a:solidFill>
                  <a:srgbClr val="FFFF00"/>
                </a:solidFill>
              </a:rPr>
              <a:t/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FFF00"/>
                </a:solidFill>
              </a:rPr>
              <a:t>Ленинский район</a:t>
            </a:r>
            <a:endParaRPr lang="ru-RU" sz="54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333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8587680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i="1" dirty="0" smtClean="0">
                <a:solidFill>
                  <a:schemeClr val="accent3"/>
                </a:solidFill>
              </a:rPr>
              <a:t/>
            </a:r>
            <a:br>
              <a:rPr lang="ru-RU" sz="2800" b="1" i="1" dirty="0" smtClean="0">
                <a:solidFill>
                  <a:schemeClr val="accent3"/>
                </a:solidFill>
              </a:rPr>
            </a:br>
            <a:r>
              <a:rPr lang="ru-RU" sz="2800" b="1" i="1" dirty="0" smtClean="0">
                <a:solidFill>
                  <a:schemeClr val="accent3"/>
                </a:solidFill>
              </a:rPr>
              <a:t/>
            </a:r>
            <a:br>
              <a:rPr lang="ru-RU" sz="2800" b="1" i="1" dirty="0" smtClean="0">
                <a:solidFill>
                  <a:schemeClr val="accent3"/>
                </a:solidFill>
              </a:rPr>
            </a:br>
            <a:r>
              <a:rPr lang="ru-RU" sz="2800" b="1" i="1" dirty="0" smtClean="0">
                <a:solidFill>
                  <a:schemeClr val="accent3"/>
                </a:solidFill>
              </a:rPr>
              <a:t/>
            </a:r>
            <a:br>
              <a:rPr lang="ru-RU" sz="2800" b="1" i="1" dirty="0" smtClean="0">
                <a:solidFill>
                  <a:schemeClr val="accent3"/>
                </a:solidFill>
              </a:rPr>
            </a:br>
            <a:r>
              <a:rPr lang="ru-RU" sz="3100" b="1" i="1" dirty="0" smtClean="0">
                <a:solidFill>
                  <a:srgbClr val="00FE73"/>
                </a:solidFill>
              </a:rPr>
              <a:t>приоритетное направление </a:t>
            </a:r>
            <a:br>
              <a:rPr lang="ru-RU" sz="3100" b="1" i="1" dirty="0" smtClean="0">
                <a:solidFill>
                  <a:srgbClr val="00FE73"/>
                </a:solidFill>
              </a:rPr>
            </a:br>
            <a:r>
              <a:rPr lang="ru-RU" sz="3100" b="1" i="1" dirty="0" smtClean="0">
                <a:solidFill>
                  <a:srgbClr val="00FE73"/>
                </a:solidFill>
              </a:rPr>
              <a:t>                     в педагогической работе</a:t>
            </a:r>
            <a:br>
              <a:rPr lang="ru-RU" sz="3100" b="1" i="1" dirty="0" smtClean="0">
                <a:solidFill>
                  <a:srgbClr val="00FE73"/>
                </a:solidFill>
              </a:rPr>
            </a:br>
            <a:r>
              <a:rPr lang="ru-RU" sz="2800" b="1" i="1" dirty="0" smtClean="0">
                <a:solidFill>
                  <a:schemeClr val="accent3"/>
                </a:solidFill>
              </a:rPr>
              <a:t/>
            </a:r>
            <a:br>
              <a:rPr lang="ru-RU" sz="2800" b="1" i="1" dirty="0" smtClean="0">
                <a:solidFill>
                  <a:schemeClr val="accent3"/>
                </a:solidFill>
              </a:rPr>
            </a:br>
            <a:r>
              <a:rPr lang="ru-RU" sz="2800" b="1" i="1" dirty="0" smtClean="0">
                <a:solidFill>
                  <a:schemeClr val="accent3"/>
                </a:solidFill>
              </a:rPr>
              <a:t>                         </a:t>
            </a:r>
            <a:r>
              <a:rPr lang="ru-RU" sz="2800" b="1" i="1" dirty="0" smtClean="0">
                <a:solidFill>
                  <a:srgbClr val="FFC000"/>
                </a:solidFill>
              </a:rPr>
              <a:t>«развивающие ИГРЫ В РАЗВИТИИ </a:t>
            </a:r>
            <a:br>
              <a:rPr lang="ru-RU" sz="2800" b="1" i="1" dirty="0" smtClean="0">
                <a:solidFill>
                  <a:srgbClr val="FFC000"/>
                </a:solidFill>
              </a:rPr>
            </a:br>
            <a:r>
              <a:rPr lang="ru-RU" sz="2800" b="1" i="1" dirty="0" smtClean="0">
                <a:solidFill>
                  <a:srgbClr val="FFC000"/>
                </a:solidFill>
              </a:rPr>
              <a:t>МАТЕМАТИЧЕСКИХ СПОСОБНОСТЕЙ»</a:t>
            </a:r>
            <a:br>
              <a:rPr lang="ru-RU" sz="2800" b="1" i="1" dirty="0" smtClean="0">
                <a:solidFill>
                  <a:srgbClr val="FFC000"/>
                </a:solidFill>
              </a:rPr>
            </a:br>
            <a:r>
              <a:rPr lang="ru-RU" sz="2800" b="1" i="1" dirty="0" smtClean="0">
                <a:solidFill>
                  <a:srgbClr val="FFC000"/>
                </a:solidFill>
              </a:rPr>
              <a:t/>
            </a:r>
            <a:br>
              <a:rPr lang="ru-RU" sz="2800" b="1" i="1" dirty="0" smtClean="0">
                <a:solidFill>
                  <a:srgbClr val="FFC000"/>
                </a:solidFill>
              </a:rPr>
            </a:br>
            <a:r>
              <a:rPr lang="ru-RU" sz="2800" b="1" i="1" dirty="0" smtClean="0">
                <a:solidFill>
                  <a:srgbClr val="FFC000"/>
                </a:solidFill>
              </a:rPr>
              <a:t/>
            </a:r>
            <a:br>
              <a:rPr lang="ru-RU" sz="2800" b="1" i="1" dirty="0" smtClean="0">
                <a:solidFill>
                  <a:srgbClr val="FFC000"/>
                </a:solidFill>
              </a:rPr>
            </a:br>
            <a:endParaRPr lang="ru-RU" sz="2800" b="1" i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87867" y="2364548"/>
            <a:ext cx="6516581" cy="3546681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000" dirty="0" smtClean="0"/>
              <a:t>       </a:t>
            </a:r>
            <a:r>
              <a:rPr lang="ru-RU" sz="2000" b="1" i="1" dirty="0" smtClean="0">
                <a:solidFill>
                  <a:srgbClr val="FFC000"/>
                </a:solidFill>
              </a:rPr>
              <a:t>ИГРА </a:t>
            </a:r>
            <a:r>
              <a:rPr lang="ru-RU" sz="2000" dirty="0" smtClean="0">
                <a:solidFill>
                  <a:srgbClr val="FFC000"/>
                </a:solidFill>
              </a:rPr>
              <a:t>– великое изобретение человека; она </a:t>
            </a:r>
            <a:r>
              <a:rPr lang="ru-RU" sz="2000" dirty="0">
                <a:solidFill>
                  <a:srgbClr val="FFC000"/>
                </a:solidFill>
              </a:rPr>
              <a:t>имеет</a:t>
            </a:r>
            <a:endParaRPr lang="ru-RU" sz="2000" dirty="0" smtClean="0">
              <a:solidFill>
                <a:srgbClr val="FFC000"/>
              </a:solidFill>
            </a:endParaRPr>
          </a:p>
          <a:p>
            <a:pPr marL="0" indent="0" algn="just">
              <a:buNone/>
            </a:pPr>
            <a:r>
              <a:rPr lang="ru-RU" sz="2000" dirty="0" smtClean="0">
                <a:solidFill>
                  <a:srgbClr val="FFC000"/>
                </a:solidFill>
              </a:rPr>
              <a:t>для его биологического, социального </a:t>
            </a:r>
            <a:r>
              <a:rPr lang="ru-RU" sz="2000" dirty="0">
                <a:solidFill>
                  <a:srgbClr val="FFC000"/>
                </a:solidFill>
              </a:rPr>
              <a:t>и духовного развития не меньше, а может, даже и большее значение, 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rgbClr val="FFC000"/>
                </a:solidFill>
              </a:rPr>
              <a:t>чем огонь и  </a:t>
            </a:r>
            <a:r>
              <a:rPr lang="ru-RU" sz="2000" dirty="0" smtClean="0">
                <a:solidFill>
                  <a:srgbClr val="FFC000"/>
                </a:solidFill>
              </a:rPr>
              <a:t>колесо</a:t>
            </a:r>
            <a:r>
              <a:rPr lang="ru-RU" sz="2000" dirty="0">
                <a:solidFill>
                  <a:srgbClr val="FFC000"/>
                </a:solidFill>
              </a:rPr>
              <a:t>.    </a:t>
            </a:r>
            <a:endParaRPr lang="ru-RU" sz="2000" dirty="0" smtClean="0">
              <a:solidFill>
                <a:srgbClr val="FFC000"/>
              </a:solidFill>
            </a:endParaRPr>
          </a:p>
          <a:p>
            <a:pPr marL="0" indent="0" algn="just">
              <a:buNone/>
            </a:pPr>
            <a:r>
              <a:rPr lang="ru-RU" sz="2000" b="1" i="1" dirty="0" smtClean="0">
                <a:solidFill>
                  <a:srgbClr val="FFC000"/>
                </a:solidFill>
              </a:rPr>
              <a:t>     Развивающие игры </a:t>
            </a:r>
            <a:r>
              <a:rPr lang="ru-RU" sz="2000" dirty="0" smtClean="0">
                <a:solidFill>
                  <a:srgbClr val="FFC000"/>
                </a:solidFill>
              </a:rPr>
              <a:t>– это целенаправленная творческая деятельность, в процессе которой обучаемые глубже и ярче постигают явления окружающей действительности и познают мир.</a:t>
            </a:r>
            <a:endParaRPr lang="ru-RU" sz="20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FFC000"/>
                </a:solidFill>
              </a:rPr>
              <a:t>                             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FFC000"/>
                </a:solidFill>
              </a:rPr>
              <a:t>.</a:t>
            </a:r>
            <a:r>
              <a:rPr lang="ru-RU" sz="2400" dirty="0" smtClean="0">
                <a:solidFill>
                  <a:srgbClr val="FFC000"/>
                </a:solidFill>
              </a:rPr>
              <a:t>                                                       </a:t>
            </a:r>
            <a:endParaRPr lang="ru-RU" sz="2000" dirty="0" smtClean="0">
              <a:solidFill>
                <a:srgbClr val="FFC000"/>
              </a:solidFill>
            </a:endParaRPr>
          </a:p>
        </p:txBody>
      </p:sp>
      <p:pic>
        <p:nvPicPr>
          <p:cNvPr id="2050" name="Picture 2" descr="C:\Users\Дом\Desktop\кидс\P103015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2924944"/>
            <a:ext cx="1748731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Дом\Desktop\кидс\P103014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6045" y="4900869"/>
            <a:ext cx="1748731" cy="147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Дом\Desktop\кидс\P103015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900869"/>
            <a:ext cx="1961611" cy="147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4071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00FE73"/>
                </a:solidFill>
              </a:rPr>
              <a:t>Актуальность  темы</a:t>
            </a:r>
            <a:endParaRPr lang="ru-RU" sz="2800" b="1" i="1" dirty="0">
              <a:solidFill>
                <a:srgbClr val="00FE7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08912" cy="525658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 smtClean="0">
                <a:solidFill>
                  <a:srgbClr val="FFC000"/>
                </a:solidFill>
              </a:rPr>
              <a:t>    Актуальность темы обусловлена тем, что Концепция по дошкольному образованию, ориентиры и требования к обновлению содержания дошкольного образования очерчивают ряд достаточно серьезных требований к познавательному развитию дошкольников, частью которого является формирование элементарных математических способностей. И в связи с этим меня заинтересовала проблема: как обеспечить математическое развитие детей, отвечающее современным требованиям ФГОС. 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smtClean="0">
                <a:solidFill>
                  <a:srgbClr val="FFC000"/>
                </a:solidFill>
              </a:rPr>
              <a:t>    Практика обучения показала: на успешность влияют не только содержание предлагаемого,  материала, но и форма подачи которая способна вызвать заинтересованность  и познавательную активность детей.  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smtClean="0">
                <a:solidFill>
                  <a:srgbClr val="FFC000"/>
                </a:solidFill>
              </a:rPr>
              <a:t>    Для успешного результата работы, я для себя выделила принципы работы с дошкольниками  (см. </a:t>
            </a:r>
            <a:r>
              <a:rPr lang="ru-RU" sz="2000" dirty="0" smtClean="0">
                <a:solidFill>
                  <a:srgbClr val="FFC000"/>
                </a:solidFill>
              </a:rPr>
              <a:t>Слайд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smtClean="0">
                <a:solidFill>
                  <a:srgbClr val="FFC000"/>
                </a:solidFill>
              </a:rPr>
              <a:t>12</a:t>
            </a:r>
            <a:r>
              <a:rPr lang="ru-RU" sz="2000" dirty="0" smtClean="0">
                <a:solidFill>
                  <a:srgbClr val="FFC000"/>
                </a:solidFill>
              </a:rPr>
              <a:t>), </a:t>
            </a:r>
            <a:r>
              <a:rPr lang="ru-RU" sz="2000" dirty="0" smtClean="0">
                <a:solidFill>
                  <a:srgbClr val="FFC000"/>
                </a:solidFill>
              </a:rPr>
              <a:t>поставила задачи  развивающих игр (см. слайд </a:t>
            </a:r>
            <a:r>
              <a:rPr lang="ru-RU" sz="2000" dirty="0" smtClean="0">
                <a:solidFill>
                  <a:srgbClr val="FFC000"/>
                </a:solidFill>
              </a:rPr>
              <a:t>1</a:t>
            </a:r>
            <a:r>
              <a:rPr lang="ru-RU" sz="2000" dirty="0">
                <a:solidFill>
                  <a:srgbClr val="FFC000"/>
                </a:solidFill>
              </a:rPr>
              <a:t>3</a:t>
            </a:r>
            <a:r>
              <a:rPr lang="ru-RU" sz="2000" dirty="0" smtClean="0">
                <a:solidFill>
                  <a:srgbClr val="FFC000"/>
                </a:solidFill>
              </a:rPr>
              <a:t>) </a:t>
            </a:r>
            <a:r>
              <a:rPr lang="ru-RU" sz="2000" dirty="0" smtClean="0">
                <a:solidFill>
                  <a:srgbClr val="FFC000"/>
                </a:solidFill>
              </a:rPr>
              <a:t>и разделила игры по видам (см. слайд </a:t>
            </a:r>
            <a:r>
              <a:rPr lang="ru-RU" sz="2000" dirty="0" smtClean="0">
                <a:solidFill>
                  <a:srgbClr val="FFC000"/>
                </a:solidFill>
              </a:rPr>
              <a:t>1</a:t>
            </a:r>
            <a:r>
              <a:rPr lang="ru-RU" sz="2000" dirty="0">
                <a:solidFill>
                  <a:srgbClr val="FFC000"/>
                </a:solidFill>
              </a:rPr>
              <a:t>4</a:t>
            </a:r>
            <a:r>
              <a:rPr lang="ru-RU" sz="2000" dirty="0" smtClean="0">
                <a:solidFill>
                  <a:srgbClr val="FFC000"/>
                </a:solidFill>
              </a:rPr>
              <a:t>). </a:t>
            </a:r>
            <a:r>
              <a:rPr lang="ru-RU" sz="2000" dirty="0" smtClean="0">
                <a:solidFill>
                  <a:srgbClr val="FFC000"/>
                </a:solidFill>
              </a:rPr>
              <a:t>Для  проведения диагностики  были выделены  критерии (см. слайд </a:t>
            </a:r>
            <a:r>
              <a:rPr lang="ru-RU" sz="2000" dirty="0" smtClean="0">
                <a:solidFill>
                  <a:srgbClr val="FFC000"/>
                </a:solidFill>
              </a:rPr>
              <a:t>1</a:t>
            </a:r>
            <a:r>
              <a:rPr lang="ru-RU" sz="2000" dirty="0">
                <a:solidFill>
                  <a:srgbClr val="FFC000"/>
                </a:solidFill>
              </a:rPr>
              <a:t>5</a:t>
            </a:r>
            <a:r>
              <a:rPr lang="ru-RU" sz="2000" dirty="0" smtClean="0">
                <a:solidFill>
                  <a:srgbClr val="FFC000"/>
                </a:solidFill>
              </a:rPr>
              <a:t>)</a:t>
            </a:r>
            <a:endParaRPr lang="ru-RU" sz="2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304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2234132"/>
              </p:ext>
            </p:extLst>
          </p:nvPr>
        </p:nvGraphicFramePr>
        <p:xfrm>
          <a:off x="395536" y="332656"/>
          <a:ext cx="8424936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05664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2699792" y="1340768"/>
            <a:ext cx="3672408" cy="1728192"/>
          </a:xfrm>
          <a:prstGeom prst="cloudCallout">
            <a:avLst>
              <a:gd name="adj1" fmla="val 11900"/>
              <a:gd name="adj2" fmla="val 88712"/>
            </a:avLst>
          </a:prstGeom>
          <a:solidFill>
            <a:srgbClr val="FF33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</a:rPr>
              <a:t> Задачи  развивающих игр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 rot="20656938">
            <a:off x="104694" y="391665"/>
            <a:ext cx="3672408" cy="1722155"/>
          </a:xfrm>
          <a:prstGeom prst="cloudCallout">
            <a:avLst>
              <a:gd name="adj1" fmla="val 10107"/>
              <a:gd name="adj2" fmla="val 74428"/>
            </a:avLst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умение устанавливать  сходства и различия предметов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 rot="1075968">
            <a:off x="5375150" y="283680"/>
            <a:ext cx="3672408" cy="1441431"/>
          </a:xfrm>
          <a:prstGeom prst="cloudCallout">
            <a:avLst>
              <a:gd name="adj1" fmla="val -9299"/>
              <a:gd name="adj2" fmla="val 81303"/>
            </a:avLst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Формирование знаний о цветах спектра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 rot="20756022">
            <a:off x="5300333" y="2807329"/>
            <a:ext cx="3672408" cy="1584176"/>
          </a:xfrm>
          <a:prstGeom prst="cloudCallout">
            <a:avLst>
              <a:gd name="adj1" fmla="val -27584"/>
              <a:gd name="adj2" fmla="val -75807"/>
            </a:avLst>
          </a:prstGeom>
          <a:solidFill>
            <a:srgbClr val="00DE6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Обследование геометрических фигур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Выноска-облако 9"/>
          <p:cNvSpPr/>
          <p:nvPr/>
        </p:nvSpPr>
        <p:spPr>
          <a:xfrm rot="620829">
            <a:off x="158110" y="2735837"/>
            <a:ext cx="3522639" cy="1584176"/>
          </a:xfrm>
          <a:prstGeom prst="cloudCallout">
            <a:avLst>
              <a:gd name="adj1" fmla="val 65245"/>
              <a:gd name="adj2" fmla="val -51182"/>
            </a:avLst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Группировка предметов по цвету, форме, величине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1" name="Выноска-облако 10"/>
          <p:cNvSpPr/>
          <p:nvPr/>
        </p:nvSpPr>
        <p:spPr>
          <a:xfrm rot="864413">
            <a:off x="5186337" y="4816291"/>
            <a:ext cx="3672408" cy="1584176"/>
          </a:xfrm>
          <a:prstGeom prst="cloudCallout">
            <a:avLst>
              <a:gd name="adj1" fmla="val -71451"/>
              <a:gd name="adj2" fmla="val -44403"/>
            </a:avLst>
          </a:prstGeom>
          <a:solidFill>
            <a:srgbClr val="AC75D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Задачи  развивающих игр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2" name="Выноска-облако 11"/>
          <p:cNvSpPr/>
          <p:nvPr/>
        </p:nvSpPr>
        <p:spPr>
          <a:xfrm rot="21132107">
            <a:off x="367943" y="4592268"/>
            <a:ext cx="4326035" cy="2033801"/>
          </a:xfrm>
          <a:prstGeom prst="cloudCallout">
            <a:avLst>
              <a:gd name="adj1" fmla="val 47918"/>
              <a:gd name="adj2" fmla="val -81421"/>
            </a:avLst>
          </a:prstGeom>
          <a:solidFill>
            <a:srgbClr val="FF66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формирование умственных способностей, логического  мышления, творческой инициативы 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777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1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6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2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3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4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4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4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40"/>
                            </p:stCondLst>
                            <p:childTnLst>
                              <p:par>
                                <p:cTn id="5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74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260"/>
                            </p:stCondLst>
                            <p:childTnLst>
                              <p:par>
                                <p:cTn id="6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build="allAtOnce" animBg="1"/>
      <p:bldP spid="8" grpId="0" uiExpand="1" build="allAtOnce" animBg="1"/>
      <p:bldP spid="9" grpId="0" build="allAtOnce" animBg="1"/>
      <p:bldP spid="10" grpId="0" build="allAtOnce" animBg="1"/>
      <p:bldP spid="11" grpId="0" build="allAtOnce" animBg="1"/>
      <p:bldP spid="12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уб 3"/>
          <p:cNvSpPr/>
          <p:nvPr/>
        </p:nvSpPr>
        <p:spPr>
          <a:xfrm>
            <a:off x="611560" y="1232335"/>
            <a:ext cx="2016224" cy="1924522"/>
          </a:xfrm>
          <a:prstGeom prst="cube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На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логическое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мышление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2807804" y="314032"/>
            <a:ext cx="3024336" cy="804672"/>
          </a:xfrm>
          <a:prstGeom prst="flowChartPunchedTape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00FE73"/>
                </a:solidFill>
              </a:rPr>
              <a:t>Виды игр</a:t>
            </a:r>
            <a:endParaRPr lang="ru-RU" sz="3600" b="1" i="1" dirty="0">
              <a:solidFill>
                <a:srgbClr val="00FE73"/>
              </a:solidFill>
            </a:endParaRPr>
          </a:p>
        </p:txBody>
      </p:sp>
      <p:sp>
        <p:nvSpPr>
          <p:cNvPr id="6" name="Куб 5"/>
          <p:cNvSpPr/>
          <p:nvPr/>
        </p:nvSpPr>
        <p:spPr>
          <a:xfrm>
            <a:off x="6072011" y="4365104"/>
            <a:ext cx="2072177" cy="1844208"/>
          </a:xfrm>
          <a:prstGeom prst="cube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Путешествия во времени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Куб 6"/>
          <p:cNvSpPr/>
          <p:nvPr/>
        </p:nvSpPr>
        <p:spPr>
          <a:xfrm>
            <a:off x="467544" y="4573341"/>
            <a:ext cx="2041564" cy="1844208"/>
          </a:xfrm>
          <a:prstGeom prst="cube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На ориентацию в пространстве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8" name="Куб 7"/>
          <p:cNvSpPr/>
          <p:nvPr/>
        </p:nvSpPr>
        <p:spPr>
          <a:xfrm>
            <a:off x="3275856" y="2709744"/>
            <a:ext cx="2088232" cy="2015400"/>
          </a:xfrm>
          <a:prstGeom prst="cube">
            <a:avLst/>
          </a:prstGeom>
          <a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D60093"/>
                </a:solidFill>
              </a:rPr>
              <a:t>С цифрами и </a:t>
            </a:r>
          </a:p>
          <a:p>
            <a:pPr algn="ctr"/>
            <a:r>
              <a:rPr lang="ru-RU" b="1" dirty="0" smtClean="0">
                <a:solidFill>
                  <a:srgbClr val="D60093"/>
                </a:solidFill>
              </a:rPr>
              <a:t>числами</a:t>
            </a:r>
            <a:endParaRPr lang="ru-RU" b="1" dirty="0">
              <a:solidFill>
                <a:srgbClr val="D60093"/>
              </a:solidFill>
            </a:endParaRPr>
          </a:p>
        </p:txBody>
      </p:sp>
      <p:sp>
        <p:nvSpPr>
          <p:cNvPr id="9" name="Куб 8"/>
          <p:cNvSpPr/>
          <p:nvPr/>
        </p:nvSpPr>
        <p:spPr>
          <a:xfrm>
            <a:off x="6095173" y="1257873"/>
            <a:ext cx="2025855" cy="1960339"/>
          </a:xfrm>
          <a:prstGeom prst="cube">
            <a:avLst/>
          </a:prstGeom>
          <a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 геометрическими</a:t>
            </a:r>
            <a:r>
              <a:rPr lang="ru-RU" b="1" dirty="0" smtClean="0">
                <a:solidFill>
                  <a:srgbClr val="00B050"/>
                </a:solidFill>
              </a:rPr>
              <a:t>  </a:t>
            </a:r>
            <a:r>
              <a:rPr lang="ru-RU" b="1" dirty="0" smtClean="0">
                <a:solidFill>
                  <a:schemeClr val="bg1"/>
                </a:solidFill>
              </a:rPr>
              <a:t>фигурами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761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480" y="205340"/>
            <a:ext cx="8686800" cy="83820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00FE73"/>
                </a:solidFill>
              </a:rPr>
              <a:t>Критерии диагностики</a:t>
            </a:r>
            <a:endParaRPr lang="ru-RU" b="1" i="1" dirty="0">
              <a:solidFill>
                <a:srgbClr val="00FE73"/>
              </a:solidFill>
            </a:endParaRP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4803793" y="1376772"/>
            <a:ext cx="3586877" cy="1944216"/>
          </a:xfrm>
          <a:prstGeom prst="flowChartAlternateProcess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Развитие у детей разных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видов игры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59532" y="1385043"/>
            <a:ext cx="3456384" cy="1927674"/>
          </a:xfrm>
          <a:prstGeom prst="flowChartAlternateProcess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Развитие и обогащение игровых действий с игрушками на основе обогащения отдельных игровых действий</a:t>
            </a:r>
            <a:endParaRPr lang="ru-RU" sz="18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Объект 4"/>
          <p:cNvSpPr txBox="1">
            <a:spLocks/>
          </p:cNvSpPr>
          <p:nvPr/>
        </p:nvSpPr>
        <p:spPr>
          <a:xfrm>
            <a:off x="467544" y="3645024"/>
            <a:ext cx="3240360" cy="1879737"/>
          </a:xfrm>
          <a:prstGeom prst="flowChartAlternateProcess">
            <a:avLst/>
          </a:prstGeom>
          <a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Сформировать умения для развития общения между  детьми в игре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Объект 4"/>
          <p:cNvSpPr txBox="1">
            <a:spLocks/>
          </p:cNvSpPr>
          <p:nvPr/>
        </p:nvSpPr>
        <p:spPr>
          <a:xfrm>
            <a:off x="4803793" y="3646758"/>
            <a:ext cx="3495495" cy="1906224"/>
          </a:xfrm>
          <a:prstGeom prst="flowChartAlternateProcess">
            <a:avLst/>
          </a:prstGeom>
          <a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развитие творческой активности в  игре через предметы-заместители, изготовление атрибутов</a:t>
            </a:r>
            <a:endParaRPr lang="ru-RU" sz="1800" b="1" dirty="0">
              <a:solidFill>
                <a:schemeClr val="bg1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283968" y="1052736"/>
            <a:ext cx="0" cy="35321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283968" y="2348880"/>
            <a:ext cx="5198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3779912" y="2348880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6" idx="3"/>
            <a:endCxn id="7" idx="1"/>
          </p:cNvCxnSpPr>
          <p:nvPr/>
        </p:nvCxnSpPr>
        <p:spPr>
          <a:xfrm>
            <a:off x="3707904" y="4584893"/>
            <a:ext cx="1095889" cy="149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2508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6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2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8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4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015431">
            <a:off x="256859" y="2228927"/>
            <a:ext cx="8686800" cy="2062235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solidFill>
                  <a:srgbClr val="00FE73"/>
                </a:solidFill>
              </a:rPr>
              <a:t>Предметно – пространственная среда</a:t>
            </a:r>
            <a:endParaRPr lang="ru-RU" sz="5400" b="1" i="1" dirty="0">
              <a:solidFill>
                <a:srgbClr val="00FE7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985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\Desktop\педагог года\20221114_1550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398121" y="3816725"/>
            <a:ext cx="2686105" cy="2158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ом\Desktop\педагог года\20221114_16065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386086" y="680425"/>
            <a:ext cx="2782154" cy="208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85" b="-1685"/>
          <a:stretch/>
        </p:blipFill>
        <p:spPr bwMode="auto">
          <a:xfrm>
            <a:off x="3262407" y="188640"/>
            <a:ext cx="3101885" cy="2326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276" y="188640"/>
            <a:ext cx="288032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582" y="2636912"/>
            <a:ext cx="2690158" cy="2017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5941" y="2636912"/>
            <a:ext cx="3168351" cy="2115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2418" y="4896023"/>
            <a:ext cx="3200355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50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 rot="20286737">
            <a:off x="409806" y="1739034"/>
            <a:ext cx="8196951" cy="2665901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solidFill>
                  <a:srgbClr val="00FE73"/>
                </a:solidFill>
              </a:rPr>
              <a:t>Мои увлечения</a:t>
            </a:r>
            <a:r>
              <a:rPr lang="ru-RU" sz="6000" b="1" i="1" dirty="0" smtClean="0">
                <a:solidFill>
                  <a:srgbClr val="00FE73"/>
                </a:solidFill>
              </a:rPr>
              <a:t/>
            </a:r>
            <a:br>
              <a:rPr lang="ru-RU" sz="6000" b="1" i="1" dirty="0" smtClean="0">
                <a:solidFill>
                  <a:srgbClr val="00FE73"/>
                </a:solidFill>
              </a:rPr>
            </a:br>
            <a:r>
              <a:rPr lang="ru-RU" sz="6000" b="1" i="1" dirty="0" smtClean="0">
                <a:solidFill>
                  <a:srgbClr val="FFC000"/>
                </a:solidFill>
              </a:rPr>
              <a:t/>
            </a:r>
            <a:br>
              <a:rPr lang="ru-RU" sz="6000" b="1" i="1" dirty="0" smtClean="0">
                <a:solidFill>
                  <a:srgbClr val="FFC000"/>
                </a:solidFill>
              </a:rPr>
            </a:br>
            <a:r>
              <a:rPr lang="ru-RU" sz="2400" b="1" i="1" dirty="0" smtClean="0">
                <a:solidFill>
                  <a:srgbClr val="FFC000"/>
                </a:solidFill>
              </a:rPr>
              <a:t>«Когда ты </a:t>
            </a:r>
            <a:r>
              <a:rPr lang="ru-RU" sz="2400" b="1" i="1" dirty="0" smtClean="0">
                <a:solidFill>
                  <a:srgbClr val="FFC000"/>
                </a:solidFill>
              </a:rPr>
              <a:t>страстно увлечен </a:t>
            </a:r>
            <a:r>
              <a:rPr lang="ru-RU" sz="2400" b="1" i="1" dirty="0" smtClean="0">
                <a:solidFill>
                  <a:srgbClr val="FFC000"/>
                </a:solidFill>
              </a:rPr>
              <a:t>– время не имеет значения»</a:t>
            </a:r>
            <a:endParaRPr lang="ru-RU" sz="60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957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0929" y="476672"/>
            <a:ext cx="3946317" cy="50405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4000" i="1" dirty="0" smtClean="0">
                <a:solidFill>
                  <a:srgbClr val="00FE73"/>
                </a:solidFill>
              </a:rPr>
              <a:t>рисование</a:t>
            </a: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>      </a:t>
            </a:r>
            <a:endParaRPr lang="ru-RU" sz="4000" i="1" dirty="0">
              <a:solidFill>
                <a:srgbClr val="00FE73"/>
              </a:solidFill>
            </a:endParaRPr>
          </a:p>
        </p:txBody>
      </p:sp>
      <p:pic>
        <p:nvPicPr>
          <p:cNvPr id="1026" name="Picture 2" descr="C:\Users\Дом\Desktop\педагог года\20221107_20075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879" y="260648"/>
            <a:ext cx="2422921" cy="191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ом\Desktop\педагог года\20221107_2008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285362"/>
            <a:ext cx="2304256" cy="1826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Дом\Desktop\педагог года\20221107_20065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3164" y="1217196"/>
            <a:ext cx="2412786" cy="1809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Дом\Desktop\педагог года\20221107_20043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996" y="4653136"/>
            <a:ext cx="2502537" cy="1876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2195736" y="2780928"/>
            <a:ext cx="4029836" cy="1364509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000" b="1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3000" dirty="0" smtClean="0">
                <a:solidFill>
                  <a:schemeClr val="bg2">
                    <a:lumMod val="10000"/>
                  </a:schemeClr>
                </a:solidFill>
              </a:rPr>
              <a:t>    </a:t>
            </a:r>
            <a:r>
              <a:rPr lang="ru-RU" sz="3600" i="1" dirty="0" err="1" smtClean="0">
                <a:solidFill>
                  <a:srgbClr val="00FE73"/>
                </a:solidFill>
              </a:rPr>
              <a:t>нейрографика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    </a:t>
            </a:r>
            <a:endParaRPr lang="ru-RU" sz="3600" i="1" dirty="0">
              <a:solidFill>
                <a:srgbClr val="00FE73"/>
              </a:solidFill>
            </a:endParaRPr>
          </a:p>
        </p:txBody>
      </p:sp>
      <p:pic>
        <p:nvPicPr>
          <p:cNvPr id="3075" name="Picture 3" descr="C:\Users\Дом\Desktop\педагог года\20221107_200354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2000" contrast="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273519"/>
            <a:ext cx="2561470" cy="1921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Дом\Desktop\педагог года\20221107_20042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725144"/>
            <a:ext cx="2502024" cy="187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005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59832" y="204128"/>
            <a:ext cx="5832648" cy="6393224"/>
          </a:xfrm>
          <a:effectLst/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     </a:t>
            </a:r>
            <a:r>
              <a:rPr lang="ru-RU" sz="4400" dirty="0" smtClean="0">
                <a:solidFill>
                  <a:srgbClr val="FFFF00"/>
                </a:solidFill>
              </a:rPr>
              <a:t> </a:t>
            </a:r>
            <a:r>
              <a:rPr lang="ru-RU" sz="4900" b="1" i="1" dirty="0" smtClean="0">
                <a:solidFill>
                  <a:srgbClr val="FFFF00"/>
                </a:solidFill>
              </a:rPr>
              <a:t>Наумова</a:t>
            </a:r>
            <a:br>
              <a:rPr lang="ru-RU" sz="4900" b="1" i="1" dirty="0" smtClean="0">
                <a:solidFill>
                  <a:srgbClr val="FFFF00"/>
                </a:solidFill>
              </a:rPr>
            </a:br>
            <a:r>
              <a:rPr lang="ru-RU" sz="4900" b="1" i="1" dirty="0" smtClean="0">
                <a:solidFill>
                  <a:srgbClr val="FFFF00"/>
                </a:solidFill>
              </a:rPr>
              <a:t> Елена Сергеевна</a:t>
            </a:r>
            <a:br>
              <a:rPr lang="ru-RU" sz="4900" b="1" i="1" dirty="0" smtClean="0">
                <a:solidFill>
                  <a:srgbClr val="FFFF00"/>
                </a:solidFill>
              </a:rPr>
            </a:br>
            <a:r>
              <a:rPr lang="ru-RU" sz="4900" b="1" i="1" dirty="0" smtClean="0">
                <a:solidFill>
                  <a:srgbClr val="FFFF00"/>
                </a:solidFill>
              </a:rPr>
              <a:t/>
            </a:r>
            <a:br>
              <a:rPr lang="ru-RU" sz="4900" b="1" i="1" dirty="0" smtClean="0">
                <a:solidFill>
                  <a:srgbClr val="FFFF00"/>
                </a:solidFill>
              </a:rPr>
            </a:br>
            <a:r>
              <a:rPr lang="en-US" sz="1400" b="1" i="1" dirty="0" smtClean="0">
                <a:solidFill>
                  <a:srgbClr val="FFFF00"/>
                </a:solidFill>
              </a:rPr>
              <a:t/>
            </a:r>
            <a:br>
              <a:rPr lang="en-US" sz="1400" b="1" i="1" dirty="0" smtClean="0">
                <a:solidFill>
                  <a:srgbClr val="FFFF00"/>
                </a:solidFill>
              </a:rPr>
            </a:br>
            <a:r>
              <a:rPr lang="ru-RU" sz="2000" i="1" dirty="0" smtClean="0">
                <a:solidFill>
                  <a:srgbClr val="00DE64"/>
                </a:solidFill>
              </a:rPr>
              <a:t>Дата рождения</a:t>
            </a:r>
            <a:r>
              <a:rPr lang="ru-RU" sz="2000" dirty="0" smtClean="0">
                <a:solidFill>
                  <a:srgbClr val="FFC000"/>
                </a:solidFill>
              </a:rPr>
              <a:t>: </a:t>
            </a:r>
            <a:r>
              <a:rPr lang="ru-RU" sz="2000" i="1" dirty="0" smtClean="0">
                <a:solidFill>
                  <a:srgbClr val="FFC000"/>
                </a:solidFill>
              </a:rPr>
              <a:t>1972 </a:t>
            </a:r>
            <a:r>
              <a:rPr lang="ru-RU" sz="2000" i="1" dirty="0">
                <a:solidFill>
                  <a:srgbClr val="FFC000"/>
                </a:solidFill>
              </a:rPr>
              <a:t>год рождения</a:t>
            </a:r>
            <a:r>
              <a:rPr lang="en-US" sz="2000" i="1" dirty="0">
                <a:solidFill>
                  <a:srgbClr val="FFC000"/>
                </a:solidFill>
              </a:rPr>
              <a:t/>
            </a:r>
            <a:br>
              <a:rPr lang="en-US" sz="2000" i="1" dirty="0">
                <a:solidFill>
                  <a:srgbClr val="FFC000"/>
                </a:solidFill>
              </a:rPr>
            </a:br>
            <a:r>
              <a:rPr lang="ru-RU" sz="2000" i="1" dirty="0" smtClean="0">
                <a:solidFill>
                  <a:srgbClr val="00DE64"/>
                </a:solidFill>
              </a:rPr>
              <a:t>Образование</a:t>
            </a:r>
            <a:r>
              <a:rPr lang="ru-RU" sz="2000" i="1" dirty="0" smtClean="0">
                <a:solidFill>
                  <a:srgbClr val="FFC000"/>
                </a:solidFill>
              </a:rPr>
              <a:t>: Уфимский </a:t>
            </a:r>
            <a:r>
              <a:rPr lang="ru-RU" sz="2000" i="1" dirty="0">
                <a:solidFill>
                  <a:srgbClr val="FFC000"/>
                </a:solidFill>
              </a:rPr>
              <a:t>педагогический колледж №1, 2005 </a:t>
            </a:r>
            <a:r>
              <a:rPr lang="ru-RU" sz="2000" i="1" dirty="0" smtClean="0">
                <a:solidFill>
                  <a:srgbClr val="FFC000"/>
                </a:solidFill>
              </a:rPr>
              <a:t>г. </a:t>
            </a:r>
            <a:br>
              <a:rPr lang="ru-RU" sz="2000" i="1" dirty="0" smtClean="0">
                <a:solidFill>
                  <a:srgbClr val="FFC000"/>
                </a:solidFill>
              </a:rPr>
            </a:br>
            <a:r>
              <a:rPr lang="ru-RU" sz="2000" i="1" dirty="0" smtClean="0">
                <a:solidFill>
                  <a:srgbClr val="00DE64"/>
                </a:solidFill>
              </a:rPr>
              <a:t>Стаж работы</a:t>
            </a:r>
            <a:r>
              <a:rPr lang="ru-RU" sz="2000" i="1" dirty="0" smtClean="0">
                <a:solidFill>
                  <a:srgbClr val="FFC000"/>
                </a:solidFill>
              </a:rPr>
              <a:t>: общий 32 года</a:t>
            </a:r>
            <a:r>
              <a:rPr lang="en-US" sz="2000" i="1" dirty="0" smtClean="0">
                <a:solidFill>
                  <a:srgbClr val="FFFF00"/>
                </a:solidFill>
              </a:rPr>
              <a:t/>
            </a:r>
            <a:br>
              <a:rPr lang="en-US" sz="2000" i="1" dirty="0" smtClean="0">
                <a:solidFill>
                  <a:srgbClr val="FFFF00"/>
                </a:solidFill>
              </a:rPr>
            </a:br>
            <a:r>
              <a:rPr lang="ru-RU" sz="2000" i="1" dirty="0" smtClean="0">
                <a:solidFill>
                  <a:srgbClr val="FFC000"/>
                </a:solidFill>
              </a:rPr>
              <a:t>педагогический </a:t>
            </a:r>
            <a:r>
              <a:rPr lang="ru-RU" sz="2000" i="1" dirty="0">
                <a:solidFill>
                  <a:srgbClr val="FFC000"/>
                </a:solidFill>
              </a:rPr>
              <a:t>стаж 29 </a:t>
            </a:r>
            <a:r>
              <a:rPr lang="ru-RU" sz="2000" i="1" dirty="0" smtClean="0">
                <a:solidFill>
                  <a:srgbClr val="FFC000"/>
                </a:solidFill>
              </a:rPr>
              <a:t>лет</a:t>
            </a:r>
            <a:r>
              <a:rPr lang="ru-RU" sz="2000" i="1" dirty="0">
                <a:solidFill>
                  <a:srgbClr val="FFC000"/>
                </a:solidFill>
              </a:rPr>
              <a:t/>
            </a:r>
            <a:br>
              <a:rPr lang="ru-RU" sz="2000" i="1" dirty="0">
                <a:solidFill>
                  <a:srgbClr val="FFC000"/>
                </a:solidFill>
              </a:rPr>
            </a:br>
            <a:r>
              <a:rPr lang="ru-RU" sz="2000" i="1" dirty="0">
                <a:solidFill>
                  <a:srgbClr val="00DE64"/>
                </a:solidFill>
              </a:rPr>
              <a:t>повышение квалификации</a:t>
            </a:r>
            <a:r>
              <a:rPr lang="ru-RU" sz="2000" i="1" dirty="0" smtClean="0">
                <a:solidFill>
                  <a:srgbClr val="FFC000"/>
                </a:solidFill>
              </a:rPr>
              <a:t>:</a:t>
            </a:r>
            <a:br>
              <a:rPr lang="ru-RU" sz="2000" i="1" dirty="0" smtClean="0">
                <a:solidFill>
                  <a:srgbClr val="FFC000"/>
                </a:solidFill>
              </a:rPr>
            </a:br>
            <a:r>
              <a:rPr lang="ru-RU" sz="2000" i="1" dirty="0">
                <a:solidFill>
                  <a:srgbClr val="FFC000"/>
                </a:solidFill>
              </a:rPr>
              <a:t>-</a:t>
            </a:r>
            <a:r>
              <a:rPr lang="ru-RU" sz="2000" i="1" dirty="0" smtClean="0">
                <a:solidFill>
                  <a:srgbClr val="FFC000"/>
                </a:solidFill>
              </a:rPr>
              <a:t> </a:t>
            </a:r>
            <a:r>
              <a:rPr lang="ru-RU" sz="2000" i="1" dirty="0">
                <a:solidFill>
                  <a:srgbClr val="FFC000"/>
                </a:solidFill>
              </a:rPr>
              <a:t>Всероссийский дистанционный курс для педагогов «Организация проектно-исследовательской деятельности в условиях реализации ФГОС» 2020 год, </a:t>
            </a:r>
            <a:r>
              <a:rPr lang="ru-RU" sz="2000" i="1" dirty="0" err="1">
                <a:solidFill>
                  <a:srgbClr val="FFC000"/>
                </a:solidFill>
              </a:rPr>
              <a:t>вдк</a:t>
            </a:r>
            <a:r>
              <a:rPr lang="ru-RU" sz="2000" i="1" dirty="0">
                <a:solidFill>
                  <a:srgbClr val="FFC000"/>
                </a:solidFill>
              </a:rPr>
              <a:t> № </a:t>
            </a:r>
            <a:r>
              <a:rPr lang="ru-RU" sz="2000" i="1" dirty="0" smtClean="0">
                <a:solidFill>
                  <a:srgbClr val="FFC000"/>
                </a:solidFill>
              </a:rPr>
              <a:t>340151/2020</a:t>
            </a:r>
            <a:br>
              <a:rPr lang="ru-RU" sz="2000" i="1" dirty="0" smtClean="0">
                <a:solidFill>
                  <a:srgbClr val="FFC000"/>
                </a:solidFill>
              </a:rPr>
            </a:br>
            <a:r>
              <a:rPr lang="ru-RU" sz="2000" i="1" dirty="0" smtClean="0">
                <a:solidFill>
                  <a:srgbClr val="FFC000"/>
                </a:solidFill>
              </a:rPr>
              <a:t>- БГПУ им. М. </a:t>
            </a:r>
            <a:r>
              <a:rPr lang="ru-RU" sz="2000" i="1" dirty="0" err="1" smtClean="0">
                <a:solidFill>
                  <a:srgbClr val="FFC000"/>
                </a:solidFill>
              </a:rPr>
              <a:t>Акмуллы</a:t>
            </a:r>
            <a:r>
              <a:rPr lang="ru-RU" sz="2000" i="1" dirty="0" smtClean="0">
                <a:solidFill>
                  <a:srgbClr val="FFC000"/>
                </a:solidFill>
              </a:rPr>
              <a:t> «навигация, консультирование родителей, воспитывающих детей с разными образовательными потребностями и оказание информационно-методической помощи», 2020 год, 023101404519</a:t>
            </a:r>
            <a:r>
              <a:rPr lang="ru-RU" sz="2000" i="1" dirty="0">
                <a:solidFill>
                  <a:srgbClr val="FFC000"/>
                </a:solidFill>
              </a:rPr>
              <a:t/>
            </a:r>
            <a:br>
              <a:rPr lang="ru-RU" sz="2000" i="1" dirty="0">
                <a:solidFill>
                  <a:srgbClr val="FFC000"/>
                </a:solidFill>
              </a:rPr>
            </a:br>
            <a:endParaRPr lang="ru-RU" sz="2000" i="1" dirty="0">
              <a:solidFill>
                <a:srgbClr val="FFC000"/>
              </a:solidFill>
            </a:endParaRPr>
          </a:p>
        </p:txBody>
      </p:sp>
      <p:pic>
        <p:nvPicPr>
          <p:cNvPr id="1026" name="Picture 2" descr="C:\Users\Дом\Desktop\1469952461611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04128"/>
            <a:ext cx="2713458" cy="3512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289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0275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FE73"/>
                </a:solidFill>
              </a:rPr>
              <a:t>Самое главное увлечение в моей жизни:</a:t>
            </a:r>
            <a:br>
              <a:rPr lang="ru-RU" b="1" i="1" dirty="0" smtClean="0">
                <a:solidFill>
                  <a:srgbClr val="00FE73"/>
                </a:solidFill>
              </a:rPr>
            </a:br>
            <a:r>
              <a:rPr lang="ru-RU" b="1" i="1" dirty="0" smtClean="0">
                <a:solidFill>
                  <a:srgbClr val="00FE73"/>
                </a:solidFill>
              </a:rPr>
              <a:t>это мои </a:t>
            </a:r>
            <a:r>
              <a:rPr lang="ru-RU" b="1" i="1" dirty="0" smtClean="0">
                <a:solidFill>
                  <a:srgbClr val="00FE73"/>
                </a:solidFill>
              </a:rPr>
              <a:t>дети</a:t>
            </a:r>
            <a:r>
              <a:rPr lang="en-US" b="1" i="1" dirty="0" smtClean="0">
                <a:solidFill>
                  <a:srgbClr val="00FE73"/>
                </a:solidFill>
              </a:rPr>
              <a:t> </a:t>
            </a:r>
            <a:r>
              <a:rPr lang="ru-RU" b="1" i="1" dirty="0" smtClean="0">
                <a:solidFill>
                  <a:srgbClr val="00FE73"/>
                </a:solidFill>
              </a:rPr>
              <a:t>и любимая внучка:</a:t>
            </a:r>
            <a:endParaRPr lang="ru-RU" b="1" i="1" dirty="0">
              <a:solidFill>
                <a:srgbClr val="00FE73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848176"/>
            <a:ext cx="3024336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429000"/>
            <a:ext cx="2459229" cy="3079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10230"/>
            <a:ext cx="2474006" cy="329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603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988064">
            <a:off x="359005" y="899266"/>
            <a:ext cx="8686800" cy="3187824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rgbClr val="00FE73"/>
                </a:solidFill>
              </a:rPr>
              <a:t>Спасибо за внимание</a:t>
            </a:r>
            <a:endParaRPr lang="ru-RU" sz="5400" b="1" i="1" dirty="0">
              <a:solidFill>
                <a:srgbClr val="00FE7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62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b="1" i="1" dirty="0" smtClean="0">
                <a:solidFill>
                  <a:srgbClr val="00FE73"/>
                </a:solidFill>
              </a:rPr>
              <a:t>Курсы повышения квалификации</a:t>
            </a:r>
            <a:endParaRPr lang="ru-RU" sz="4800" b="1" i="1" dirty="0">
              <a:solidFill>
                <a:srgbClr val="00FE73"/>
              </a:solidFill>
            </a:endParaRPr>
          </a:p>
        </p:txBody>
      </p:sp>
      <p:pic>
        <p:nvPicPr>
          <p:cNvPr id="7170" name="Picture 2" descr="C:\Users\Дом\Desktop\Заявка на конкурс Лучший педагог дошкольной образовательной организации МБДОУ № 33 воспитатель  Наумова Елена Сергеевна\02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194078" y="2904174"/>
            <a:ext cx="3049011" cy="4193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Дом\Desktop\Заявка на конкурс Лучший педагог дошкольной образовательной организации МБДОУ № 33 воспитатель  Наумова Елена Сергеевна\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39754" y="1229923"/>
            <a:ext cx="3231021" cy="4295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8391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580727">
            <a:off x="568989" y="764691"/>
            <a:ext cx="7540747" cy="42851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i="1" dirty="0" smtClean="0">
                <a:solidFill>
                  <a:srgbClr val="00FE73"/>
                </a:solidFill>
              </a:rPr>
              <a:t>Награды</a:t>
            </a:r>
            <a:r>
              <a:rPr lang="ru-RU" sz="5400" b="1" i="1" dirty="0" smtClean="0">
                <a:solidFill>
                  <a:srgbClr val="00FE73"/>
                </a:solidFill>
              </a:rPr>
              <a:t>, грамоты </a:t>
            </a:r>
            <a:r>
              <a:rPr lang="ru-RU" sz="5400" b="1" i="1" dirty="0" smtClean="0">
                <a:solidFill>
                  <a:srgbClr val="00FE73"/>
                </a:solidFill>
              </a:rPr>
              <a:t>благодарственные письма</a:t>
            </a:r>
            <a:br>
              <a:rPr lang="ru-RU" sz="5400" b="1" i="1" dirty="0" smtClean="0">
                <a:solidFill>
                  <a:srgbClr val="00FE73"/>
                </a:solidFill>
              </a:rPr>
            </a:br>
            <a:r>
              <a:rPr lang="ru-RU" sz="5400" b="1" i="1" dirty="0" smtClean="0">
                <a:solidFill>
                  <a:srgbClr val="00FE73"/>
                </a:solidFill>
              </a:rPr>
              <a:t/>
            </a:r>
            <a:br>
              <a:rPr lang="ru-RU" sz="5400" b="1" i="1" dirty="0" smtClean="0">
                <a:solidFill>
                  <a:srgbClr val="00FE73"/>
                </a:solidFill>
              </a:rPr>
            </a:br>
            <a:r>
              <a:rPr lang="ru-RU" sz="2400" b="1" i="1" dirty="0" smtClean="0">
                <a:solidFill>
                  <a:srgbClr val="FFC000"/>
                </a:solidFill>
              </a:rPr>
              <a:t>«Хорошо работается, когда любишь свою профессию, с увлечением занимаешься ею»</a:t>
            </a:r>
            <a:br>
              <a:rPr lang="ru-RU" sz="2400" b="1" i="1" dirty="0" smtClean="0">
                <a:solidFill>
                  <a:srgbClr val="FFC000"/>
                </a:solidFill>
              </a:rPr>
            </a:br>
            <a:r>
              <a:rPr lang="ru-RU" sz="2400" b="1" i="1" dirty="0" smtClean="0">
                <a:solidFill>
                  <a:srgbClr val="FFC000"/>
                </a:solidFill>
              </a:rPr>
              <a:t>Ю.А. Гагарин</a:t>
            </a:r>
            <a:endParaRPr lang="ru-RU" sz="5400" b="1" i="1" dirty="0">
              <a:solidFill>
                <a:srgbClr val="00FE7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287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Дом\Desktop\педагог года\P1050287 - копия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4000" contras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60201">
            <a:off x="4672592" y="3864239"/>
            <a:ext cx="2016930" cy="268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Дом\Desktop\педагог года\P105029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6000" contras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08395">
            <a:off x="2482476" y="3862820"/>
            <a:ext cx="2037164" cy="2694998"/>
          </a:xfrm>
          <a:prstGeom prst="rect">
            <a:avLst/>
          </a:prstGeom>
          <a:noFill/>
          <a:effectLst>
            <a:glow rad="127000">
              <a:schemeClr val="accent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E:\Заявка на конкурс Лучший педагог дошкольной образовательной организации МБДОУ № 33 воспитатель  Наумова Елена Сергеевна\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59351">
            <a:off x="6790618" y="4004601"/>
            <a:ext cx="2052068" cy="259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E:\Заявка на конкурс Лучший педагог дошкольной образовательной организации МБДОУ № 33 воспитатель  Наумова Елена Сергеевна\02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49275">
            <a:off x="4803520" y="528918"/>
            <a:ext cx="1841222" cy="2635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E:\Заявка на конкурс Лучший педагог дошкольной образовательной организации МБДОУ № 33 воспитатель  Наумова Елена Сергеевна\017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91907">
            <a:off x="6925403" y="523199"/>
            <a:ext cx="1863579" cy="2563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Дом\Desktop\педагог года\диплом конкурса САДИКИ (ОУ) 4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06145">
            <a:off x="345108" y="406054"/>
            <a:ext cx="2031626" cy="2708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E:\Заявка на конкурс Лучший педагог дошкольной образовательной организации МБДОУ № 33 воспитатель  Наумова Елена Сергеевна\006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89453">
            <a:off x="2535425" y="454833"/>
            <a:ext cx="2024027" cy="278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Дом\Desktop\Заявка на конкурс Лучший педагог дошкольной образовательной организации МБДОУ № 33 воспитатель  Наумова Елена Сергеевна\023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71135">
            <a:off x="320770" y="3558993"/>
            <a:ext cx="1943871" cy="2673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77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667544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00FE73"/>
                </a:solidFill>
              </a:rPr>
              <a:t>активность </a:t>
            </a:r>
            <a:r>
              <a:rPr lang="ru-RU" b="1" i="1" dirty="0" smtClean="0">
                <a:solidFill>
                  <a:srgbClr val="00FE73"/>
                </a:solidFill>
              </a:rPr>
              <a:t>конкурсанта </a:t>
            </a:r>
            <a:endParaRPr lang="ru-RU" b="1" i="1" dirty="0">
              <a:solidFill>
                <a:srgbClr val="00FE73"/>
              </a:solidFill>
            </a:endParaRPr>
          </a:p>
        </p:txBody>
      </p:sp>
      <p:pic>
        <p:nvPicPr>
          <p:cNvPr id="3" name="Picture 2" descr="C:\Users\Дом\Desktop\диплом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7893" y="3788972"/>
            <a:ext cx="173214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Дом\Desktop\педагог года\сертификат - жюри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894" y="3933056"/>
            <a:ext cx="180745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Дом\Desktop\педагог года\наумова 3 (1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360476"/>
            <a:ext cx="1872208" cy="2574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Дом\Desktop\Заявка на конкурс Лучший педагог дошкольной образовательной организации МБДОУ № 33 воспитатель  Наумова Елена Сергеевна\дп 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35830" y="986313"/>
            <a:ext cx="1827909" cy="2357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Дом\Desktop\Заявка на конкурс Лучший педагог дошкольной образовательной организации МБДОУ № 33 воспитатель  Наумова Елена Сергеевна\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813357"/>
            <a:ext cx="1888747" cy="2597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Дом\Desktop\Заявка на конкурс Лучший педагог дошкольной образовательной организации МБДОУ № 33 воспитатель  Наумова Елена Сергеевна\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942848" y="855769"/>
            <a:ext cx="1742239" cy="239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760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331008">
            <a:off x="189171" y="2155156"/>
            <a:ext cx="8891073" cy="1314289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solidFill>
                  <a:srgbClr val="00FE73"/>
                </a:solidFill>
              </a:rPr>
              <a:t>Участия детей</a:t>
            </a:r>
            <a:r>
              <a:rPr lang="en-US" sz="5400" b="1" i="1" dirty="0" smtClean="0">
                <a:solidFill>
                  <a:srgbClr val="00FE73"/>
                </a:solidFill>
              </a:rPr>
              <a:t> </a:t>
            </a:r>
            <a:r>
              <a:rPr lang="ru-RU" sz="5400" b="1" i="1" dirty="0" smtClean="0">
                <a:solidFill>
                  <a:srgbClr val="00FE73"/>
                </a:solidFill>
              </a:rPr>
              <a:t>в конкурсах, олимпиадах</a:t>
            </a:r>
            <a:br>
              <a:rPr lang="ru-RU" sz="5400" b="1" i="1" dirty="0" smtClean="0">
                <a:solidFill>
                  <a:srgbClr val="00FE73"/>
                </a:solidFill>
              </a:rPr>
            </a:br>
            <a:r>
              <a:rPr lang="ru-RU" sz="5400" b="1" i="1" dirty="0" smtClean="0">
                <a:solidFill>
                  <a:srgbClr val="00FE73"/>
                </a:solidFill>
              </a:rPr>
              <a:t>успеваемость </a:t>
            </a:r>
            <a:br>
              <a:rPr lang="ru-RU" sz="5400" b="1" i="1" dirty="0" smtClean="0">
                <a:solidFill>
                  <a:srgbClr val="00FE73"/>
                </a:solidFill>
              </a:rPr>
            </a:br>
            <a:r>
              <a:rPr lang="ru-RU" sz="5400" b="1" i="1" dirty="0">
                <a:solidFill>
                  <a:srgbClr val="00FE73"/>
                </a:solidFill>
              </a:rPr>
              <a:t> </a:t>
            </a:r>
            <a:r>
              <a:rPr lang="ru-RU" sz="5400" b="1" i="1" dirty="0" smtClean="0">
                <a:solidFill>
                  <a:srgbClr val="00FE73"/>
                </a:solidFill>
              </a:rPr>
              <a:t>          выпускников</a:t>
            </a:r>
            <a:endParaRPr lang="ru-RU" sz="5400" b="1" i="1" dirty="0">
              <a:solidFill>
                <a:srgbClr val="00FE7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908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ом\Desktop\педагог года\Василис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17481">
            <a:off x="2234044" y="202786"/>
            <a:ext cx="1880542" cy="2595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Дом\Desktop\конкурсы\551 Наумова Е.С. - Амерханов Ярослав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84225">
            <a:off x="235451" y="273500"/>
            <a:ext cx="1890848" cy="2453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250"/>
                    </a14:imgEffect>
                    <a14:imgEffect>
                      <a14:brightnessContrast bright="18000" contrast="5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60701">
            <a:off x="4990080" y="352366"/>
            <a:ext cx="1808182" cy="2537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-66000"/>
                    </a14:imgEffect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  <a14:imgEffect>
                      <a14:brightnessContrast brigh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828" r="-3172"/>
          <a:stretch/>
        </p:blipFill>
        <p:spPr bwMode="auto">
          <a:xfrm rot="462582">
            <a:off x="7012973" y="258915"/>
            <a:ext cx="1928463" cy="2571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37140">
            <a:off x="376259" y="4083234"/>
            <a:ext cx="1866110" cy="2488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43252">
            <a:off x="2377101" y="4083846"/>
            <a:ext cx="1834872" cy="2523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11955">
            <a:off x="7021120" y="4038942"/>
            <a:ext cx="1816948" cy="2498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19720">
            <a:off x="5039224" y="4042037"/>
            <a:ext cx="1834834" cy="2523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5780" y="1783492"/>
            <a:ext cx="1831895" cy="2519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928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Дом\Desktop\Заявка на конкурс Лучший педагог дошкольной образовательной организации МБДОУ № 33 воспитатель  Наумова Елена Сергеевна\00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961" t="1830" r="-1961" b="1830"/>
          <a:stretch/>
        </p:blipFill>
        <p:spPr bwMode="auto">
          <a:xfrm>
            <a:off x="117343" y="188640"/>
            <a:ext cx="1944216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4022" y="188640"/>
            <a:ext cx="2067902" cy="28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Дом\Desktop\педагог года\IMG-20221109-WA000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9583" y="4030184"/>
            <a:ext cx="1868481" cy="262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Дом\Desktop\педагог года\IMG-20220901-WA002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7059" y="3997778"/>
            <a:ext cx="2016224" cy="2688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030184"/>
            <a:ext cx="2001034" cy="2668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872" y="188640"/>
            <a:ext cx="2067904" cy="28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8640"/>
            <a:ext cx="2088232" cy="2871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07" y="4045784"/>
            <a:ext cx="1722252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156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7577</TotalTime>
  <Words>360</Words>
  <Application>Microsoft Office PowerPoint</Application>
  <PresentationFormat>Экран (4:3)</PresentationFormat>
  <Paragraphs>57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Портфолио  воспитателя   мбдоу детский сад №33   городского округа город Уфа  республикА башкортостан Ленинский район</vt:lpstr>
      <vt:lpstr>      Наумова  Елена Сергеевна   Дата рождения: 1972 год рождения Образование: Уфимский педагогический колледж №1, 2005 г.  Стаж работы: общий 32 года педагогический стаж 29 лет повышение квалификации: - Всероссийский дистанционный курс для педагогов «Организация проектно-исследовательской деятельности в условиях реализации ФГОС» 2020 год, вдк № 340151/2020 - БГПУ им. М. Акмуллы «навигация, консультирование родителей, воспитывающих детей с разными образовательными потребностями и оказание информационно-методической помощи», 2020 год, 023101404519 </vt:lpstr>
      <vt:lpstr>Курсы повышения квалификации</vt:lpstr>
      <vt:lpstr>Награды, грамоты благодарственные письма  «Хорошо работается, когда любишь свою профессию, с увлечением занимаешься ею» Ю.А. Гагарин</vt:lpstr>
      <vt:lpstr>Презентация PowerPoint</vt:lpstr>
      <vt:lpstr>активность конкурсанта </vt:lpstr>
      <vt:lpstr>Участия детей в конкурсах, олимпиадах успеваемость             выпускников</vt:lpstr>
      <vt:lpstr>Презентация PowerPoint</vt:lpstr>
      <vt:lpstr>Презентация PowerPoint</vt:lpstr>
      <vt:lpstr>   приоритетное направление                       в педагогической работе                           «развивающие ИГРЫ В РАЗВИТИИ  МАТЕМАТИЧЕСКИХ СПОСОБНОСТЕЙ»   </vt:lpstr>
      <vt:lpstr>Актуальность  темы</vt:lpstr>
      <vt:lpstr>Презентация PowerPoint</vt:lpstr>
      <vt:lpstr>Презентация PowerPoint</vt:lpstr>
      <vt:lpstr>Презентация PowerPoint</vt:lpstr>
      <vt:lpstr>Критерии диагностики</vt:lpstr>
      <vt:lpstr>Предметно – пространственная среда</vt:lpstr>
      <vt:lpstr>Презентация PowerPoint</vt:lpstr>
      <vt:lpstr>Мои увлечения  «Когда ты страстно увлечен – время не имеет значения»</vt:lpstr>
      <vt:lpstr> рисование       </vt:lpstr>
      <vt:lpstr>Самое главное увлечение в моей жизни: это мои дети и любимая внучка: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Наумова Елена Сергеевна   МБДОУ Детский сад № 33</dc:title>
  <dc:creator>Дом</dc:creator>
  <cp:lastModifiedBy>Дом</cp:lastModifiedBy>
  <cp:revision>88</cp:revision>
  <dcterms:created xsi:type="dcterms:W3CDTF">2022-11-07T16:56:59Z</dcterms:created>
  <dcterms:modified xsi:type="dcterms:W3CDTF">2022-11-15T05:16:51Z</dcterms:modified>
</cp:coreProperties>
</file>