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02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8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3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9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46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1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7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4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25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71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8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31FE63-D061-4E4D-9A5A-8DDBCA749435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3D1040E-604A-4B45-8A0D-CA4D27C8EA2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41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jpe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Relationship Id="rId2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12663"/>
            <a:ext cx="2169758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1732248"/>
            <a:ext cx="1440160" cy="24964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555" y="178906"/>
            <a:ext cx="2310389" cy="24384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476982"/>
            <a:ext cx="2789101" cy="2786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67" y="4653136"/>
            <a:ext cx="1669753" cy="1629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01205">
            <a:off x="6331491" y="4782598"/>
            <a:ext cx="3098234" cy="23236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302" y="2492896"/>
            <a:ext cx="1772816" cy="26126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5701163"/>
            <a:ext cx="881996" cy="5812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283" y="3707828"/>
            <a:ext cx="883997" cy="585267"/>
          </a:xfrm>
          <a:prstGeom prst="rect">
            <a:avLst/>
          </a:prstGeom>
        </p:spPr>
      </p:pic>
      <p:pic>
        <p:nvPicPr>
          <p:cNvPr id="13" name="Picture 2" descr="http://nachalo4ka.ru/wp-content/uploads/2014/08/51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298" y="5733203"/>
            <a:ext cx="463310" cy="5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177" y="4061125"/>
            <a:ext cx="463336" cy="566977"/>
          </a:xfrm>
          <a:prstGeom prst="rect">
            <a:avLst/>
          </a:prstGeom>
        </p:spPr>
      </p:pic>
      <p:pic>
        <p:nvPicPr>
          <p:cNvPr id="1028" name="Picture 4" descr="https://catherineasquithgallery.com/uploads/posts/2021-03/1614546206_89-p-solntse-na-belom-fone-93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1009875" cy="96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humbs.dreamstime.com/b/cloud-icon-nature-symbol-23650463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3579"/>
            <a:ext cx="1351839" cy="135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059" y="0"/>
            <a:ext cx="903305" cy="9033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6364" y="-243356"/>
            <a:ext cx="2606814" cy="1975604"/>
          </a:xfrm>
          <a:prstGeom prst="rect">
            <a:avLst/>
          </a:prstGeom>
        </p:spPr>
      </p:pic>
      <p:pic>
        <p:nvPicPr>
          <p:cNvPr id="1032" name="Picture 8" descr="https://i.pinimg.com/originals/e0/47/5a/e0475ae09fdc9db1a7a1c54a5b53b1f6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716" y="4499329"/>
            <a:ext cx="2991564" cy="172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8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059" y="4611273"/>
            <a:ext cx="2324567" cy="1641645"/>
          </a:xfrm>
          <a:prstGeom prst="rect">
            <a:avLst/>
          </a:prstGeom>
        </p:spPr>
      </p:pic>
      <p:pic>
        <p:nvPicPr>
          <p:cNvPr id="1034" name="Picture 10" descr="https://i.pinimg.com/originals/57/20/2a/57202a1f8940a8d519da3b5d51937774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713" y="4128771"/>
            <a:ext cx="1630360" cy="215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atherineasquithgallery.com/uploads/posts/2021-02/1614535160_7-p-medved-na-belom-fone-kartinki-13.pn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371" y="2486383"/>
            <a:ext cx="1985773" cy="198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658" y="3572172"/>
            <a:ext cx="1416408" cy="141640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0364" y="3811681"/>
            <a:ext cx="917872" cy="834058"/>
          </a:xfrm>
          <a:prstGeom prst="rect">
            <a:avLst/>
          </a:prstGeom>
        </p:spPr>
      </p:pic>
      <p:pic>
        <p:nvPicPr>
          <p:cNvPr id="1040" name="Picture 16" descr="https://old.prodalit.ru/images/740000/735801.jpg"/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358" y="1787289"/>
            <a:ext cx="841389" cy="78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04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5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3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50"/>
                            </p:stCondLst>
                            <p:childTnLst>
                              <p:par>
                                <p:cTn id="9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219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Ретро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iskander</cp:lastModifiedBy>
  <cp:revision>29</cp:revision>
  <dcterms:created xsi:type="dcterms:W3CDTF">2015-10-04T05:49:10Z</dcterms:created>
  <dcterms:modified xsi:type="dcterms:W3CDTF">2022-11-15T10:51:51Z</dcterms:modified>
</cp:coreProperties>
</file>