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66" r:id="rId5"/>
    <p:sldId id="271" r:id="rId6"/>
    <p:sldId id="273" r:id="rId7"/>
    <p:sldId id="275" r:id="rId8"/>
    <p:sldId id="272" r:id="rId9"/>
    <p:sldId id="274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Проектная деятельность на </a:t>
            </a:r>
            <a:r>
              <a:rPr lang="ru-RU" b="1" dirty="0" smtClean="0"/>
              <a:t>тему </a:t>
            </a:r>
            <a:r>
              <a:rPr lang="en-US" b="1" dirty="0" smtClean="0"/>
              <a:t>“</a:t>
            </a:r>
            <a:r>
              <a:rPr lang="ru-RU" b="1" dirty="0" smtClean="0"/>
              <a:t>Насекомые</a:t>
            </a:r>
            <a:r>
              <a:rPr lang="en-US" b="1" dirty="0" smtClean="0"/>
              <a:t>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3942608_1-phonoteka_org-p-pattern-nasekomie-krasivo-1.jpg"/>
          <p:cNvPicPr>
            <a:picLocks noChangeAspect="1"/>
          </p:cNvPicPr>
          <p:nvPr/>
        </p:nvPicPr>
        <p:blipFill>
          <a:blip r:embed="rId2" cstate="print">
            <a:lum bright="-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1124744"/>
            <a:ext cx="6840760" cy="496855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Подготовила </a:t>
            </a:r>
            <a:r>
              <a:rPr lang="ru-RU" dirty="0" smtClean="0"/>
              <a:t>Под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1340768"/>
            <a:ext cx="684076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Проектная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деятельность на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тему 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”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Насекомые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”</a:t>
            </a:r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Выполнила:</a:t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Студентка 4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курса </a:t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группы ДО12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СС/19</a:t>
            </a:r>
          </a:p>
          <a:p>
            <a:pPr algn="r"/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Карагичева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 Виктория</a:t>
            </a: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Л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еонидовна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</a:b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pic>
        <p:nvPicPr>
          <p:cNvPr id="5126" name="Picture 6" descr="https://i.pinimg.com/originals/21/be/07/21be07ea8d28dea6739872283f4510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91692">
            <a:off x="1433160" y="2738975"/>
            <a:ext cx="3475562" cy="3458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3942608_1-phonoteka_org-p-pattern-nasekomie-krasivo-1.jpg"/>
          <p:cNvPicPr>
            <a:picLocks noChangeAspect="1"/>
          </p:cNvPicPr>
          <p:nvPr/>
        </p:nvPicPr>
        <p:blipFill>
          <a:blip r:embed="rId2" cstate="print">
            <a:lum bright="-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47864" y="332656"/>
            <a:ext cx="4896544" cy="864096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Заключительный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445224"/>
            <a:ext cx="7992888" cy="119675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Выставка подделок и мероприятие по презентации проекта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4" descr="ÐÑÐ¿Ð±ÑÐº. Ð¢ÐµÐ¼Ð°ÑÐ¸ÑÐµÑÐºÐ°Ñ Ð¿Ð°Ð¿ÐºÐ° Â«ÐÐ¸Ñ Ð½Ð°ÑÐµÐºÐ¾Ð¼ÑÑÂ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132857"/>
            <a:ext cx="4320480" cy="302433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24578" name="Picture 2" descr="https://www.maam.ru/upload/blogs/detsad-1208862-1499278703.jpg"/>
          <p:cNvPicPr>
            <a:picLocks noChangeAspect="1" noChangeArrowheads="1"/>
          </p:cNvPicPr>
          <p:nvPr/>
        </p:nvPicPr>
        <p:blipFill>
          <a:blip r:embed="rId4" cstate="print"/>
          <a:srcRect b="5875"/>
          <a:stretch>
            <a:fillRect/>
          </a:stretch>
        </p:blipFill>
        <p:spPr bwMode="auto">
          <a:xfrm>
            <a:off x="323528" y="1340768"/>
            <a:ext cx="4490358" cy="316835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7127776" y="1196752"/>
            <a:ext cx="2016224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1268760"/>
            <a:ext cx="1979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26.10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3942608_1-phonoteka_org-p-pattern-nasekomie-krasivo-1.jpg"/>
          <p:cNvPicPr>
            <a:picLocks noChangeAspect="1"/>
          </p:cNvPicPr>
          <p:nvPr/>
        </p:nvPicPr>
        <p:blipFill>
          <a:blip r:embed="rId2" cstate="print">
            <a:lum bright="-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3554" name="Picture 2" descr="https://pbs.twimg.com/media/EZ6HPNuWoAAZ0q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5616625" cy="374441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4725144"/>
            <a:ext cx="7992888" cy="191683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Мероприятие с родителями  по подведению итогов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https://effects1.ru/gallery/Klipart-mult/nasekomye/babochka/motylyok-16-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60648"/>
            <a:ext cx="2998107" cy="241447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6588224" y="2780928"/>
            <a:ext cx="2232248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2924944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27.10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3942608_1-phonoteka_org-p-pattern-nasekomie-krasivo-1.jpg"/>
          <p:cNvPicPr>
            <a:picLocks noChangeAspect="1"/>
          </p:cNvPicPr>
          <p:nvPr/>
        </p:nvPicPr>
        <p:blipFill>
          <a:blip r:embed="rId2" cstate="print">
            <a:lum bright="-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764704"/>
            <a:ext cx="5400600" cy="54006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Этапы проекта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980728"/>
            <a:ext cx="42851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проекта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971600" y="2132856"/>
            <a:ext cx="648072" cy="864096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Ромб 5"/>
          <p:cNvSpPr/>
          <p:nvPr/>
        </p:nvSpPr>
        <p:spPr>
          <a:xfrm>
            <a:off x="971600" y="3429000"/>
            <a:ext cx="648072" cy="864096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971600" y="4797152"/>
            <a:ext cx="648072" cy="864096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19672" y="2276872"/>
            <a:ext cx="453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Подготовительный этап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19672" y="3573016"/>
            <a:ext cx="28101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Основной этап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19672" y="4941168"/>
            <a:ext cx="4118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Заключительный этап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pic>
        <p:nvPicPr>
          <p:cNvPr id="18434" name="Picture 2" descr="https://effects1.ru/gallery/Klipart-mult/nasekomye/babochka/motylyok-16-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0648"/>
            <a:ext cx="2998107" cy="2414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3942608_1-phonoteka_org-p-pattern-nasekomie-krasivo-1.jpg"/>
          <p:cNvPicPr>
            <a:picLocks noChangeAspect="1"/>
          </p:cNvPicPr>
          <p:nvPr/>
        </p:nvPicPr>
        <p:blipFill>
          <a:blip r:embed="rId2" cstate="print">
            <a:lum bright="-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260648"/>
            <a:ext cx="655272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88640"/>
            <a:ext cx="655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anose="02020603050405020304" pitchFamily="18" charset="0"/>
              </a:rPr>
              <a:t>Подготовительный этап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19458" name="Picture 2" descr="http://sad9.ucoz.ru/_si/2/77318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5616624" cy="421246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995936" y="5661248"/>
            <a:ext cx="482453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5661248"/>
            <a:ext cx="4622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Встреча с родителями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16216" y="1916832"/>
            <a:ext cx="2232248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1988840"/>
            <a:ext cx="1359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18.10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3942608_1-phonoteka_org-p-pattern-nasekomie-krasivo-1.jpg"/>
          <p:cNvPicPr>
            <a:picLocks noChangeAspect="1"/>
          </p:cNvPicPr>
          <p:nvPr/>
        </p:nvPicPr>
        <p:blipFill>
          <a:blip r:embed="rId2" cstate="print">
            <a:lum bright="-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482" name="Picture 2" descr="https://ped-kopilka.ru/images/10-6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48680"/>
            <a:ext cx="6336704" cy="475252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5589240"/>
            <a:ext cx="4896544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Беседа с детьми для проверки их знаний</a:t>
            </a:r>
            <a:endParaRPr lang="ru-RU" sz="3200" dirty="0"/>
          </a:p>
        </p:txBody>
      </p:sp>
      <p:pic>
        <p:nvPicPr>
          <p:cNvPr id="10" name="Picture 6" descr="https://i.pinimg.com/originals/21/be/07/21be07ea8d28dea6739872283f45106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91692">
            <a:off x="541481" y="74333"/>
            <a:ext cx="2531280" cy="2518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3942608_1-phonoteka_org-p-pattern-nasekomie-krasivo-1.jpg"/>
          <p:cNvPicPr>
            <a:picLocks noChangeAspect="1"/>
          </p:cNvPicPr>
          <p:nvPr/>
        </p:nvPicPr>
        <p:blipFill>
          <a:blip r:embed="rId2" cstate="print">
            <a:lum bright="-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404664"/>
            <a:ext cx="403244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04664"/>
            <a:ext cx="40324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anose="02020603050405020304" pitchFamily="18" charset="0"/>
              </a:rPr>
              <a:t> Основной 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anose="02020603050405020304" pitchFamily="18" charset="0"/>
              </a:rPr>
              <a:t>этап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22530" name="Picture 2" descr="https://melkie.net/wp-content/uploads/2018/07/pedagog-beseduet-s-det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492896"/>
            <a:ext cx="5457447" cy="388843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555776" y="1340768"/>
            <a:ext cx="6264696" cy="79208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anose="02020603050405020304" pitchFamily="18" charset="0"/>
              </a:rPr>
              <a:t>Беседа на тему 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anose="02020603050405020304" pitchFamily="18" charset="0"/>
              </a:rPr>
              <a:t>”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anose="02020603050405020304" pitchFamily="18" charset="0"/>
              </a:rPr>
              <a:t>Мир насекомых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anose="02020603050405020304" pitchFamily="18" charset="0"/>
              </a:rPr>
              <a:t>”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88224" y="3717032"/>
            <a:ext cx="2232248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3861048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19.10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3942608_1-phonoteka_org-p-pattern-nasekomie-krasivo-1.jpg"/>
          <p:cNvPicPr>
            <a:picLocks noChangeAspect="1"/>
          </p:cNvPicPr>
          <p:nvPr/>
        </p:nvPicPr>
        <p:blipFill>
          <a:blip r:embed="rId2" cstate="print">
            <a:lum bright="-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5602" name="Picture 2" descr="https://avatars.mds.yandex.net/i?id=be5be4cb78030785e3f9bf506b414a0c_l-4299853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5616624" cy="374441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4509120"/>
            <a:ext cx="8352928" cy="18002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anose="02020603050405020304" pitchFamily="18" charset="0"/>
              </a:rPr>
              <a:t>Беседа на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anose="02020603050405020304" pitchFamily="18" charset="0"/>
              </a:rPr>
              <a:t>тему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«Насекомые – враги или друзья» 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Наблюдение за насекомыми на прогулке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anose="02020603050405020304" pitchFamily="18" charset="0"/>
              </a:rPr>
              <a:t> 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https://effects1.ru/gallery/Klipart-mult/nasekomye/babochka/motylyok-16-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0"/>
            <a:ext cx="2998107" cy="241447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6588224" y="2924944"/>
            <a:ext cx="2232248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3068960"/>
            <a:ext cx="12961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20.10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3942608_1-phonoteka_org-p-pattern-nasekomie-krasivo-1.jpg"/>
          <p:cNvPicPr>
            <a:picLocks noChangeAspect="1"/>
          </p:cNvPicPr>
          <p:nvPr/>
        </p:nvPicPr>
        <p:blipFill>
          <a:blip r:embed="rId2" cstate="print">
            <a:lum bright="-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4797152"/>
            <a:ext cx="7056784" cy="187220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Мастер класс воспитателя по разработке альбома “Удивительный мир насекомых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” и его оформление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8676" name="Picture 4" descr="ÐÑÐ¿Ð±ÑÐº. Ð¢ÐµÐ¼Ð°ÑÐ¸ÑÐµÑÐºÐ°Ñ Ð¿Ð°Ð¿ÐºÐ° Â«ÐÐ¸Ñ Ð½Ð°ÑÐµÐºÐ¾Ð¼ÑÑÂ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5688632" cy="4260097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9" name="Picture 2" descr="https://effects1.ru/gallery/Klipart-mult/nasekomye/babochka/motylyok-16-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0"/>
            <a:ext cx="2998107" cy="2414476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6444208" y="2636912"/>
            <a:ext cx="2232248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2780928"/>
            <a:ext cx="1512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21.10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76256" y="3501008"/>
            <a:ext cx="2007840" cy="7837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23.10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3942608_1-phonoteka_org-p-pattern-nasekomie-krasivo-1.jpg"/>
          <p:cNvPicPr>
            <a:picLocks noChangeAspect="1"/>
          </p:cNvPicPr>
          <p:nvPr/>
        </p:nvPicPr>
        <p:blipFill>
          <a:blip r:embed="rId2" cstate="print">
            <a:lum bright="-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6626" name="Picture 2" descr="http://dsmalysh.znam.obr55.ru/files/2018/11/DSC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692696"/>
            <a:ext cx="5739901" cy="3816424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4869160"/>
            <a:ext cx="7704856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Экскурсия в библиотеку на развлечение «Волшебный мир насекомых»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6" descr="https://i.pinimg.com/originals/21/be/07/21be07ea8d28dea6739872283f45106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91692">
            <a:off x="541481" y="74333"/>
            <a:ext cx="2531280" cy="2518623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51520" y="3140968"/>
            <a:ext cx="2232248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284984"/>
            <a:ext cx="12442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22.10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3942608_1-phonoteka_org-p-pattern-nasekomie-krasivo-1.jpg"/>
          <p:cNvPicPr>
            <a:picLocks noChangeAspect="1"/>
          </p:cNvPicPr>
          <p:nvPr/>
        </p:nvPicPr>
        <p:blipFill>
          <a:blip r:embed="rId2" cstate="print">
            <a:lum bright="-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7650" name="Picture 2" descr="https://www.maam.ru/upload/blogs/detsad-258884-1563129508.jpg"/>
          <p:cNvPicPr>
            <a:picLocks noChangeAspect="1" noChangeArrowheads="1"/>
          </p:cNvPicPr>
          <p:nvPr/>
        </p:nvPicPr>
        <p:blipFill>
          <a:blip r:embed="rId3" cstate="print"/>
          <a:srcRect l="2240" b="7369"/>
          <a:stretch>
            <a:fillRect/>
          </a:stretch>
        </p:blipFill>
        <p:spPr bwMode="auto">
          <a:xfrm>
            <a:off x="2555776" y="404664"/>
            <a:ext cx="6285359" cy="4464496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5157192"/>
            <a:ext cx="8604448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подделки из 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пластелина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«Стрекоза»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6" descr="https://i.pinimg.com/originals/21/be/07/21be07ea8d28dea6739872283f45106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91692">
            <a:off x="397238" y="74105"/>
            <a:ext cx="2523528" cy="251091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79512" y="3212976"/>
            <a:ext cx="2232248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356992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24.10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124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Проектная деятельность на тему “Насекомые”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на тему “Насекомые”</dc:title>
  <dc:creator>Марина</dc:creator>
  <cp:lastModifiedBy>Марина</cp:lastModifiedBy>
  <cp:revision>10</cp:revision>
  <dcterms:created xsi:type="dcterms:W3CDTF">2022-11-15T18:23:27Z</dcterms:created>
  <dcterms:modified xsi:type="dcterms:W3CDTF">2022-11-15T20:16:18Z</dcterms:modified>
</cp:coreProperties>
</file>