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3" r:id="rId3"/>
    <p:sldId id="291" r:id="rId4"/>
    <p:sldId id="284" r:id="rId5"/>
    <p:sldId id="268" r:id="rId6"/>
    <p:sldId id="261" r:id="rId7"/>
    <p:sldId id="266" r:id="rId8"/>
    <p:sldId id="269" r:id="rId9"/>
    <p:sldId id="265" r:id="rId10"/>
    <p:sldId id="285" r:id="rId11"/>
    <p:sldId id="272" r:id="rId12"/>
    <p:sldId id="273" r:id="rId13"/>
    <p:sldId id="274" r:id="rId14"/>
    <p:sldId id="275" r:id="rId15"/>
    <p:sldId id="277" r:id="rId16"/>
    <p:sldId id="278" r:id="rId17"/>
    <p:sldId id="290" r:id="rId18"/>
    <p:sldId id="26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FF"/>
    <a:srgbClr val="FF0000"/>
    <a:srgbClr val="6699FF"/>
    <a:srgbClr val="00FF00"/>
    <a:srgbClr val="FF00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1" autoAdjust="0"/>
    <p:restoredTop sz="89326" autoAdjust="0"/>
  </p:normalViewPr>
  <p:slideViewPr>
    <p:cSldViewPr>
      <p:cViewPr varScale="1">
        <p:scale>
          <a:sx n="102" d="100"/>
          <a:sy n="102" d="100"/>
        </p:scale>
        <p:origin x="183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A2FBC0F-E948-4E01-BC77-CA8783DFA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6783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8C0BA-EEEC-4764-AFFD-FDB777533EC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1FA36D-A06B-4711-BCC5-479AAC3627F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2D0478-B121-4268-BAE9-90E44FFFA68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952D3-D1AB-4D28-8175-F2FCF68C1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D46E3-3FC4-4996-8D50-A55138D69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FED2A-6604-4505-84DE-53D62C942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544A0-840F-46CF-B266-B23A5C6F1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492E6-81BB-4650-B231-FED046DED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B9CE6-7D45-423D-83A4-200E4C8B3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89937-1E8A-4E06-866E-F6E5AE32C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86CAA-8BF2-4DF5-BB85-4A2EAE810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01825-D4AA-4F76-B62A-755A876C8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57E3E-F2A7-4FF0-AB17-1897782A7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25737-658B-4EF3-9BAB-F29A31A6A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rgbClr val="5E9EFF">
                <a:alpha val="68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93CB6C8-0BCF-4B97-B88E-C932DEA4A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пейзаж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Text Box 10"/>
          <p:cNvSpPr txBox="1">
            <a:spLocks noChangeArrowheads="1"/>
          </p:cNvSpPr>
          <p:nvPr/>
        </p:nvSpPr>
        <p:spPr bwMode="auto">
          <a:xfrm>
            <a:off x="971600" y="186606"/>
            <a:ext cx="777716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  <a:t>Наша Родина – </a:t>
            </a:r>
          </a:p>
          <a:p>
            <a:pPr algn="ctr"/>
            <a:r>
              <a:rPr lang="ru-RU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  <a:t>Россия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309634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chemeClr val="accent5"/>
                </a:solidFill>
              </a:rPr>
              <a:t>МКДОУ </a:t>
            </a:r>
            <a:r>
              <a:rPr lang="ru-RU" dirty="0" err="1">
                <a:solidFill>
                  <a:schemeClr val="accent5"/>
                </a:solidFill>
              </a:rPr>
              <a:t>Латнеский</a:t>
            </a:r>
            <a:r>
              <a:rPr lang="ru-RU" dirty="0">
                <a:solidFill>
                  <a:schemeClr val="accent5"/>
                </a:solidFill>
              </a:rPr>
              <a:t> д\с «Родничок»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5"/>
                </a:solidFill>
              </a:rPr>
              <a:t>Воспитатель :Рожкова А.Н.</a:t>
            </a:r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4888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Ребята, еще у нашей Родины есть другие символы, по которым ее узнают во всем мире.</a:t>
            </a:r>
          </a:p>
        </p:txBody>
      </p:sp>
    </p:spTree>
    <p:extLst>
      <p:ext uri="{BB962C8B-B14F-4D97-AF65-F5344CB8AC3E}">
        <p14:creationId xmlns:p14="http://schemas.microsoft.com/office/powerpoint/2010/main" val="3569620512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1619671" y="836613"/>
            <a:ext cx="7078241" cy="345648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Все игрушки не простые,</a:t>
            </a:r>
            <a:b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 волшебно расписные,</a:t>
            </a:r>
            <a:b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Белоснежны, как березки,</a:t>
            </a:r>
            <a:b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Кружочки, клеточки, полоски –</a:t>
            </a:r>
            <a:b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Простой, казалось бы узор,</a:t>
            </a:r>
            <a:b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Но отвести не в силах взор. </a:t>
            </a:r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5796136" y="5373216"/>
            <a:ext cx="2976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Дымковская игрушка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3559ACF-9ADA-40F8-B218-66257473C4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088" y="2852936"/>
            <a:ext cx="3717032" cy="371703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  <p:bldP spid="153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2555776" y="548680"/>
            <a:ext cx="6213376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Ростом разные подружки,</a:t>
            </a:r>
          </a:p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 похожи друг на дружку,</a:t>
            </a:r>
          </a:p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Все они сидят друг в дружке, </a:t>
            </a:r>
          </a:p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этой молодице</a:t>
            </a:r>
          </a:p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Прячутся сестрицы.</a:t>
            </a:r>
          </a:p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Каждая сестрица –	</a:t>
            </a:r>
          </a:p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Для меньшей – темница. </a:t>
            </a:r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2915816" y="5733256"/>
            <a:ext cx="15335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Матрёшка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885D51E-6916-4BBF-8022-E26E48CD72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941252"/>
            <a:ext cx="2454911" cy="4161373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  <p:bldP spid="1638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2987824" y="1268760"/>
            <a:ext cx="570932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Снежно – белая посуда, расскажи-ка: ты откуда?</a:t>
            </a:r>
          </a:p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Видно, с севера пришла и цветами расцвела:</a:t>
            </a:r>
          </a:p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Голубыми, синими, нежными, красивыми. </a:t>
            </a: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6732240" y="5589240"/>
            <a:ext cx="10029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Гжель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6F47292-B2EC-46DD-8863-8CCB7613BE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856" y="2621905"/>
            <a:ext cx="4192746" cy="3429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  <p:bldP spid="174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68313" y="692150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Чудо -  роспись - как ее нам не знать.</a:t>
            </a:r>
          </a:p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Здесь и жаркие кони, молодецкая стать.</a:t>
            </a:r>
          </a:p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Здесь такие букеты, что нельзя описать.</a:t>
            </a:r>
          </a:p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Здесь такие сюжеты, что ни в сказке сказать.</a:t>
            </a:r>
          </a:p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Желтый вечер, черный конь,</a:t>
            </a:r>
          </a:p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купавки, как огонь,</a:t>
            </a:r>
          </a:p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Птицы смотрят из ларца –</a:t>
            </a:r>
          </a:p>
          <a:p>
            <a:pPr algn="ctr">
              <a:buFontTx/>
              <a:buNone/>
            </a:pPr>
            <a:r>
              <a:rPr lang="ru-RU" sz="1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Чудо-роспись ……Городца!</a:t>
            </a:r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C1BF252-994F-4179-9F4C-2E41667015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651768"/>
            <a:ext cx="4145558" cy="320623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8D5D32-DB22-4978-916B-C28C80048D6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213" y="3644656"/>
            <a:ext cx="3851920" cy="288894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Юлия\Desktop\xocfhcbgf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642627" cy="633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148064" y="2924944"/>
            <a:ext cx="3816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2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Какое дерево является символом России?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79104"/>
          </a:xfrm>
        </p:spPr>
        <p:txBody>
          <a:bodyPr/>
          <a:lstStyle/>
          <a:p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Россия – это многонациональная страна! </a:t>
            </a:r>
            <a:b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Какие национальности в ней проживают? (русские, татары, армяне, башкиры, чуваши, чеченцы, якуты и  др. национальности).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0" t="28470" r="25895" b="9567"/>
          <a:stretch>
            <a:fillRect/>
          </a:stretch>
        </p:blipFill>
        <p:spPr>
          <a:xfrm>
            <a:off x="1403648" y="1844824"/>
            <a:ext cx="6408712" cy="4839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5550246"/>
      </p:ext>
    </p:extLst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Очень много слов на свете, </a:t>
            </a:r>
          </a:p>
          <a:p>
            <a:pPr algn="ctr">
              <a:buNone/>
            </a:pPr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 снежинок  у зимы,</a:t>
            </a:r>
          </a:p>
          <a:p>
            <a:pPr algn="ctr">
              <a:buNone/>
            </a:pPr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Но возьмем, к примеру, эти :</a:t>
            </a:r>
          </a:p>
          <a:p>
            <a:pPr algn="ctr">
              <a:buNone/>
            </a:pPr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Слово «Я» и слово «Мы».</a:t>
            </a:r>
          </a:p>
          <a:p>
            <a:pPr algn="ctr">
              <a:buNone/>
            </a:pPr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«Я» на свете одиноко,                        </a:t>
            </a:r>
          </a:p>
          <a:p>
            <a:pPr algn="ctr">
              <a:buNone/>
            </a:pPr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«Я» не очень много прока.</a:t>
            </a:r>
          </a:p>
          <a:p>
            <a:pPr algn="ctr">
              <a:buNone/>
            </a:pPr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Одному или одной трудно справиться с бедой.</a:t>
            </a:r>
          </a:p>
          <a:p>
            <a:pPr algn="ctr">
              <a:buNone/>
            </a:pPr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Слово «Мы» сильней, чем «Я».</a:t>
            </a:r>
          </a:p>
          <a:p>
            <a:pPr algn="ctr">
              <a:buNone/>
            </a:pPr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Семья, и мы – Друзья!</a:t>
            </a:r>
          </a:p>
          <a:p>
            <a:pPr algn="ctr">
              <a:buNone/>
            </a:pPr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Мы – Народ, и мы – Едины,</a:t>
            </a:r>
          </a:p>
          <a:p>
            <a:pPr algn="ctr">
              <a:buNone/>
            </a:pPr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Вместе мы непобедимы !!! 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 В. Орлов)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0" y="2276872"/>
            <a:ext cx="9144000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15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0_57786_6cc24f37_XL"/>
          <p:cNvPicPr>
            <a:picLocks noChangeAspect="1" noChangeArrowheads="1"/>
          </p:cNvPicPr>
          <p:nvPr/>
        </p:nvPicPr>
        <p:blipFill>
          <a:blip r:embed="rId3" cstate="print">
            <a:lum bright="-30000"/>
          </a:blip>
          <a:srcRect/>
          <a:stretch>
            <a:fillRect/>
          </a:stretch>
        </p:blipFill>
        <p:spPr bwMode="auto">
          <a:xfrm>
            <a:off x="144016" y="2492896"/>
            <a:ext cx="8892480" cy="41745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Россия - это огромная страна!</a:t>
            </a:r>
          </a:p>
          <a:p>
            <a:pPr algn="ctr"/>
            <a:r>
              <a:rPr lang="ru-RU" sz="3600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Одна из самых больших в мире.</a:t>
            </a: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</a:pPr>
            <a:r>
              <a:rPr lang="ru-RU" sz="2000" dirty="0">
                <a:solidFill>
                  <a:srgbClr val="0000FF"/>
                </a:solidFill>
              </a:rPr>
              <a:t>Когда на одном конце нашей страны люди ложатся спать, на другом начинается утро. На одном конце нашей страны может идти снег, а на другом – припекать солнышко. Чтобы добраться с одного конца на другой на поезде надо ехать 7 дней – неделю, а на самолете лететь почти сутки.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4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мы живем в России, как нас всех можно назвать одним словом?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3648" y="4365104"/>
            <a:ext cx="69088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МЫ – РОССИЯНЕ!!!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НАШ ДОМ</a:t>
            </a:r>
          </a:p>
          <a:p>
            <a:pPr algn="ctr"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карте мира не найдешь</a:t>
            </a:r>
            <a:endParaRPr lang="en-US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Тот дом, в котором ты живешь,</a:t>
            </a:r>
          </a:p>
          <a:p>
            <a:pPr algn="ctr"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даже улицы родной</a:t>
            </a:r>
            <a:endParaRPr lang="en-US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Мы не найдем на карте той.</a:t>
            </a:r>
            <a:endParaRPr lang="en-US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Но мы всегда на ней найдем</a:t>
            </a:r>
            <a:endParaRPr lang="en-US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Свою страну – наш общий дом.</a:t>
            </a:r>
            <a:endParaRPr lang="en-US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(В.Степанов)</a:t>
            </a:r>
          </a:p>
          <a:p>
            <a:pPr>
              <a:buNone/>
            </a:pPr>
            <a:endParaRPr lang="ru-RU" sz="5400" dirty="0"/>
          </a:p>
          <a:p>
            <a:pPr marL="0" indent="0" algn="ctr">
              <a:buNone/>
            </a:pPr>
            <a:endParaRPr lang="ru-RU" sz="5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42743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648"/>
            <a:ext cx="9144000" cy="4525963"/>
          </a:xfrm>
        </p:spPr>
        <p:txBody>
          <a:bodyPr/>
          <a:lstStyle/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ru-RU" sz="4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Наша Родина – Россия. 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ru-RU" sz="4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Страна, в которой мы родились, живём. 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ru-RU" sz="4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Родина у каждого человека одна!</a:t>
            </a:r>
          </a:p>
          <a:p>
            <a:pPr algn="ctr" eaLnBrk="1" hangingPunct="1">
              <a:buFontTx/>
              <a:buNone/>
            </a:pP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sz="4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Как называется столица России?</a:t>
            </a: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1" name="Picture 5" descr="Картинка 36 из 21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971600" y="548680"/>
            <a:ext cx="6985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Москва – столица России</a:t>
            </a:r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1331640" y="1196752"/>
            <a:ext cx="51133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 – это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Красная площадь</a:t>
            </a:r>
            <a:r>
              <a:rPr lang="ru-RU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 – это башни Кремля,</a:t>
            </a:r>
          </a:p>
          <a:p>
            <a:pPr algn="ctr"/>
            <a:r>
              <a:rPr lang="ru-RU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 – это сердце России,</a:t>
            </a:r>
          </a:p>
          <a:p>
            <a:pPr algn="ctr"/>
            <a:r>
              <a:rPr lang="ru-RU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Которое любит тебя.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Символы России</a:t>
            </a:r>
          </a:p>
        </p:txBody>
      </p:sp>
      <p:pic>
        <p:nvPicPr>
          <p:cNvPr id="4" name="Picture 3" descr="C:\Documents and Settings\Admin\Рабочий стол\j0400812-12130845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24944"/>
            <a:ext cx="2952750" cy="2663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Documents and Settings\Admin\Рабочий стол\97857140098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4633" y="2924944"/>
            <a:ext cx="2592387" cy="2735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Documents and Settings\Admin\Рабочий стол\3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7383" y="2924944"/>
            <a:ext cx="2376487" cy="2808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395536" y="1412776"/>
            <a:ext cx="82089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Что относится к символам России?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332037"/>
            <a:ext cx="91440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5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Кто является президентом Российской Федерации?</a:t>
            </a:r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Президент России В.В.Путин</a:t>
            </a:r>
          </a:p>
        </p:txBody>
      </p:sp>
      <p:pic>
        <p:nvPicPr>
          <p:cNvPr id="9219" name="Picture 7" descr="putin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412776"/>
            <a:ext cx="4105275" cy="5040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532</Words>
  <Application>Microsoft Office PowerPoint</Application>
  <PresentationFormat>Экран (4:3)</PresentationFormat>
  <Paragraphs>75</Paragraphs>
  <Slides>18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Impact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Символы России</vt:lpstr>
      <vt:lpstr>Презентация PowerPoint</vt:lpstr>
      <vt:lpstr>Президент России В.В.Путин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Россия – это многонациональная страна!   Какие национальности в ней проживают? (русские, татары, армяне, башкиры, чуваши, чеченцы, якуты и  др. национальности). 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Andrey</dc:creator>
  <cp:lastModifiedBy>пк</cp:lastModifiedBy>
  <cp:revision>42</cp:revision>
  <dcterms:created xsi:type="dcterms:W3CDTF">2013-02-05T20:37:06Z</dcterms:created>
  <dcterms:modified xsi:type="dcterms:W3CDTF">2022-11-09T20:57:15Z</dcterms:modified>
</cp:coreProperties>
</file>