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12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117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24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Masters/slideMaster8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98.xml" ContentType="application/vnd.openxmlformats-officedocument.presentationml.slideLayout+xml"/>
  <Override PartName="/ppt/theme/theme10.xml" ContentType="application/vnd.openxmlformats-officedocument.theme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14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32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21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Masters/slideMaster9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Layouts/slideLayout10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Masters/slideMaster5.xml" ContentType="application/vnd.openxmlformats-officedocument.presentationml.slideMaster+xml"/>
  <Override PartName="/ppt/slideLayouts/slideLayout59.xml" ContentType="application/vnd.openxmlformats-officedocument.presentationml.slideLayout+xml"/>
  <Override PartName="/ppt/theme/theme7.xml" ContentType="application/vnd.openxmlformats-officedocument.theme+xml"/>
  <Override PartName="/ppt/slideLayouts/slideLayout88.xml" ContentType="application/vnd.openxmlformats-officedocument.presentationml.slideLayout+xml"/>
  <Override PartName="/ppt/theme/theme11.xml" ContentType="application/vnd.openxmlformats-officedocument.them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115.xml" ContentType="application/vnd.openxmlformats-officedocument.presentationml.slideLayout+xml"/>
  <Default Extension="rels" ContentType="application/vnd.openxmlformats-package.relationships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Masters/slideMaster6.xml" ContentType="application/vnd.openxmlformats-officedocument.presentationml.slideMaster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theme/theme12.xml" ContentType="application/vnd.openxmlformats-officedocument.theme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109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27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ppt/slideLayouts/slideLayout23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Masters/slideMaster7.xml" ContentType="application/vnd.openxmlformats-officedocument.presentationml.slideMaster+xml"/>
  <Override PartName="/ppt/slideMasters/slideMaster10.xml" ContentType="application/vnd.openxmlformats-officedocument.presentationml.slideMaster+xml"/>
  <Override PartName="/ppt/theme/theme9.xml" ContentType="application/vnd.openxmlformats-officedocument.theme+xml"/>
  <Override PartName="/ppt/theme/theme13.xml" ContentType="application/vnd.openxmlformats-officedocument.theme+xml"/>
  <Override PartName="/ppt/slides/slide8.xml" ContentType="application/vnd.openxmlformats-officedocument.presentationml.slide+xml"/>
  <Override PartName="/ppt/slideLayouts/slideLayout6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9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  <p:sldMasterId id="2147483684" r:id="rId4"/>
    <p:sldMasterId id="2147483696" r:id="rId5"/>
    <p:sldMasterId id="2147483708" r:id="rId6"/>
    <p:sldMasterId id="2147483720" r:id="rId7"/>
    <p:sldMasterId id="2147483732" r:id="rId8"/>
    <p:sldMasterId id="2147483744" r:id="rId9"/>
    <p:sldMasterId id="2147483756" r:id="rId10"/>
    <p:sldMasterId id="2147483768" r:id="rId11"/>
    <p:sldMasterId id="2147483780" r:id="rId12"/>
  </p:sldMasterIdLst>
  <p:notesMasterIdLst>
    <p:notesMasterId r:id="rId30"/>
  </p:notesMasterIdLst>
  <p:sldIdLst>
    <p:sldId id="256" r:id="rId13"/>
    <p:sldId id="259" r:id="rId14"/>
    <p:sldId id="258" r:id="rId15"/>
    <p:sldId id="260" r:id="rId16"/>
    <p:sldId id="262" r:id="rId17"/>
    <p:sldId id="261" r:id="rId18"/>
    <p:sldId id="263" r:id="rId19"/>
    <p:sldId id="264" r:id="rId20"/>
    <p:sldId id="265" r:id="rId21"/>
    <p:sldId id="266" r:id="rId22"/>
    <p:sldId id="267" r:id="rId23"/>
    <p:sldId id="268" r:id="rId24"/>
    <p:sldId id="269" r:id="rId25"/>
    <p:sldId id="270" r:id="rId26"/>
    <p:sldId id="271" r:id="rId27"/>
    <p:sldId id="272" r:id="rId28"/>
    <p:sldId id="276" r:id="rId29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22C16"/>
    <a:srgbClr val="0C788E"/>
    <a:srgbClr val="006666"/>
    <a:srgbClr val="0099CC"/>
    <a:srgbClr val="3366CC"/>
    <a:srgbClr val="660033"/>
    <a:srgbClr val="003399"/>
    <a:srgbClr val="6633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96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21117" autoAdjust="0"/>
    <p:restoredTop sz="94652" autoAdjust="0"/>
  </p:normalViewPr>
  <p:slideViewPr>
    <p:cSldViewPr>
      <p:cViewPr varScale="1">
        <p:scale>
          <a:sx n="65" d="100"/>
          <a:sy n="65" d="100"/>
        </p:scale>
        <p:origin x="-1088" y="-5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1.xml"/><Relationship Id="rId18" Type="http://schemas.openxmlformats.org/officeDocument/2006/relationships/slide" Target="slides/slide6.xml"/><Relationship Id="rId26" Type="http://schemas.openxmlformats.org/officeDocument/2006/relationships/slide" Target="slides/slide14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9.xml"/><Relationship Id="rId34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5.xml"/><Relationship Id="rId25" Type="http://schemas.openxmlformats.org/officeDocument/2006/relationships/slide" Target="slides/slide1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4.xml"/><Relationship Id="rId20" Type="http://schemas.openxmlformats.org/officeDocument/2006/relationships/slide" Target="slides/slide8.xml"/><Relationship Id="rId29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2.xml"/><Relationship Id="rId32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3.xml"/><Relationship Id="rId23" Type="http://schemas.openxmlformats.org/officeDocument/2006/relationships/slide" Target="slides/slide11.xml"/><Relationship Id="rId28" Type="http://schemas.openxmlformats.org/officeDocument/2006/relationships/slide" Target="slides/slide16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7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2.xml"/><Relationship Id="rId22" Type="http://schemas.openxmlformats.org/officeDocument/2006/relationships/slide" Target="slides/slide10.xml"/><Relationship Id="rId27" Type="http://schemas.openxmlformats.org/officeDocument/2006/relationships/slide" Target="slides/slide15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BF139F-D781-414E-842B-5CDA567A9C62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52280A-4404-4200-A0FC-ECD21F756DB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856249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52280A-4404-4200-A0FC-ECD21F756DB0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894507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1945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1946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08EC6294-E5A9-4F54-80BA-7AF7DCCE76EA}" type="slidenum">
              <a:rPr lang="ru-RU">
                <a:solidFill>
                  <a:prstClr val="black"/>
                </a:solidFill>
              </a:rPr>
              <a:pPr eaLnBrk="1" hangingPunct="1"/>
              <a:t>3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0.xml"/><Relationship Id="rId1" Type="http://schemas.openxmlformats.org/officeDocument/2006/relationships/audio" Target="../media/audio1.wav"/></Relationships>
</file>

<file path=ppt/slideLayouts/_rels/slideLayout10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0.xml"/><Relationship Id="rId1" Type="http://schemas.openxmlformats.org/officeDocument/2006/relationships/audio" Target="../media/audio1.wav"/></Relationships>
</file>

<file path=ppt/slideLayouts/_rels/slideLayout10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0.xml"/><Relationship Id="rId1" Type="http://schemas.openxmlformats.org/officeDocument/2006/relationships/audio" Target="../media/audio1.wav"/></Relationships>
</file>

<file path=ppt/slideLayouts/_rels/slideLayout10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0.xml"/><Relationship Id="rId1" Type="http://schemas.openxmlformats.org/officeDocument/2006/relationships/audio" Target="../media/audio1.wav"/></Relationships>
</file>

<file path=ppt/slideLayouts/_rels/slideLayout10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0.xml"/><Relationship Id="rId1" Type="http://schemas.openxmlformats.org/officeDocument/2006/relationships/audio" Target="../media/audio1.wav"/></Relationships>
</file>

<file path=ppt/slideLayouts/_rels/slideLayout10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0.xml"/><Relationship Id="rId1" Type="http://schemas.openxmlformats.org/officeDocument/2006/relationships/audio" Target="../media/audio1.wav"/></Relationships>
</file>

<file path=ppt/slideLayouts/_rels/slideLayout10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0.xml"/><Relationship Id="rId1" Type="http://schemas.openxmlformats.org/officeDocument/2006/relationships/audio" Target="../media/audio1.wav"/></Relationships>
</file>

<file path=ppt/slideLayouts/_rels/slideLayout10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0.xml"/><Relationship Id="rId1" Type="http://schemas.openxmlformats.org/officeDocument/2006/relationships/audio" Target="../media/audio1.wav"/></Relationships>
</file>

<file path=ppt/slideLayouts/_rels/slideLayout10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0.xml"/><Relationship Id="rId1" Type="http://schemas.openxmlformats.org/officeDocument/2006/relationships/audio" Target="../media/audio1.wav"/></Relationships>
</file>

<file path=ppt/slideLayouts/_rels/slideLayout10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0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0.xml"/><Relationship Id="rId1" Type="http://schemas.openxmlformats.org/officeDocument/2006/relationships/audio" Target="../media/audio1.wav"/></Relationships>
</file>

<file path=ppt/slideLayouts/_rels/slideLayout1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1.xml"/><Relationship Id="rId1" Type="http://schemas.openxmlformats.org/officeDocument/2006/relationships/audio" Target="../media/audio1.wav"/></Relationships>
</file>

<file path=ppt/slideLayouts/_rels/slideLayout11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1.xml"/><Relationship Id="rId1" Type="http://schemas.openxmlformats.org/officeDocument/2006/relationships/audio" Target="../media/audio1.wav"/></Relationships>
</file>

<file path=ppt/slideLayouts/_rels/slideLayout11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1.xml"/><Relationship Id="rId1" Type="http://schemas.openxmlformats.org/officeDocument/2006/relationships/audio" Target="../media/audio1.wav"/></Relationships>
</file>

<file path=ppt/slideLayouts/_rels/slideLayout11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1.xml"/><Relationship Id="rId1" Type="http://schemas.openxmlformats.org/officeDocument/2006/relationships/audio" Target="../media/audio1.wav"/></Relationships>
</file>

<file path=ppt/slideLayouts/_rels/slideLayout11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1.xml"/><Relationship Id="rId1" Type="http://schemas.openxmlformats.org/officeDocument/2006/relationships/audio" Target="../media/audio1.wav"/></Relationships>
</file>

<file path=ppt/slideLayouts/_rels/slideLayout11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1.xml"/><Relationship Id="rId1" Type="http://schemas.openxmlformats.org/officeDocument/2006/relationships/audio" Target="../media/audio1.wav"/></Relationships>
</file>

<file path=ppt/slideLayouts/_rels/slideLayout11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1.xml"/><Relationship Id="rId1" Type="http://schemas.openxmlformats.org/officeDocument/2006/relationships/audio" Target="../media/audio1.wav"/></Relationships>
</file>

<file path=ppt/slideLayouts/_rels/slideLayout11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1.xml"/><Relationship Id="rId1" Type="http://schemas.openxmlformats.org/officeDocument/2006/relationships/audio" Target="../media/audio1.wav"/></Relationships>
</file>

<file path=ppt/slideLayouts/_rels/slideLayout11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1.xml"/><Relationship Id="rId1" Type="http://schemas.openxmlformats.org/officeDocument/2006/relationships/audio" Target="../media/audio1.wav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12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1.xml"/><Relationship Id="rId1" Type="http://schemas.openxmlformats.org/officeDocument/2006/relationships/audio" Target="../media/audio1.wav"/></Relationships>
</file>

<file path=ppt/slideLayouts/_rels/slideLayout12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1.xml"/><Relationship Id="rId1" Type="http://schemas.openxmlformats.org/officeDocument/2006/relationships/audio" Target="../media/audio1.wav"/></Relationships>
</file>

<file path=ppt/slideLayouts/_rels/slideLayout12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2.xml"/><Relationship Id="rId1" Type="http://schemas.openxmlformats.org/officeDocument/2006/relationships/audio" Target="../media/audio1.wav"/></Relationships>
</file>

<file path=ppt/slideLayouts/_rels/slideLayout12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2.xml"/><Relationship Id="rId1" Type="http://schemas.openxmlformats.org/officeDocument/2006/relationships/audio" Target="../media/audio1.wav"/></Relationships>
</file>

<file path=ppt/slideLayouts/_rels/slideLayout12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2.xml"/><Relationship Id="rId1" Type="http://schemas.openxmlformats.org/officeDocument/2006/relationships/audio" Target="../media/audio1.wav"/></Relationships>
</file>

<file path=ppt/slideLayouts/_rels/slideLayout12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2.xml"/><Relationship Id="rId1" Type="http://schemas.openxmlformats.org/officeDocument/2006/relationships/audio" Target="../media/audio1.wav"/></Relationships>
</file>

<file path=ppt/slideLayouts/_rels/slideLayout12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2.xml"/><Relationship Id="rId1" Type="http://schemas.openxmlformats.org/officeDocument/2006/relationships/audio" Target="../media/audio1.wav"/></Relationships>
</file>

<file path=ppt/slideLayouts/_rels/slideLayout12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2.xml"/><Relationship Id="rId1" Type="http://schemas.openxmlformats.org/officeDocument/2006/relationships/audio" Target="../media/audio1.wav"/></Relationships>
</file>

<file path=ppt/slideLayouts/_rels/slideLayout12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2.xml"/><Relationship Id="rId1" Type="http://schemas.openxmlformats.org/officeDocument/2006/relationships/audio" Target="../media/audio1.wav"/></Relationships>
</file>

<file path=ppt/slideLayouts/_rels/slideLayout12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2.xml"/><Relationship Id="rId1" Type="http://schemas.openxmlformats.org/officeDocument/2006/relationships/audio" Target="../media/audio1.wav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13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2.xml"/><Relationship Id="rId1" Type="http://schemas.openxmlformats.org/officeDocument/2006/relationships/audio" Target="../media/audio1.wav"/></Relationships>
</file>

<file path=ppt/slideLayouts/_rels/slideLayout13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2.xml"/><Relationship Id="rId1" Type="http://schemas.openxmlformats.org/officeDocument/2006/relationships/audio" Target="../media/audio1.wav"/></Relationships>
</file>

<file path=ppt/slideLayouts/_rels/slideLayout13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2.xml"/><Relationship Id="rId1" Type="http://schemas.openxmlformats.org/officeDocument/2006/relationships/audio" Target="../media/audio1.wav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audio" Target="../media/audio1.wav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audio" Target="../media/audio1.wav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audio" Target="../media/audio1.wav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audio" Target="../media/audio1.wav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audio" Target="../media/audio1.wav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audio" Target="../media/audio1.wav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audio" Target="../media/audio1.wav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audio" Target="../media/audio1.wav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audio" Target="../media/audio1.wav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audio" Target="../media/audio1.wav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audio" Target="../media/audio1.wav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audio" Target="../media/audio1.wav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audio" Target="../media/audio1.wav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audio" Target="../media/audio1.wav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audio" Target="../media/audio1.wav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audio" Target="../media/audio1.wav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audio" Target="../media/audio1.wav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audio" Target="../media/audio1.wav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audio" Target="../media/audio1.wav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audio" Target="../media/audio1.wav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5.xml"/><Relationship Id="rId1" Type="http://schemas.openxmlformats.org/officeDocument/2006/relationships/audio" Target="../media/audio1.wav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5.xml"/><Relationship Id="rId1" Type="http://schemas.openxmlformats.org/officeDocument/2006/relationships/audio" Target="../media/audio1.wav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5.xml"/><Relationship Id="rId1" Type="http://schemas.openxmlformats.org/officeDocument/2006/relationships/audio" Target="../media/audio1.wav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5.xml"/><Relationship Id="rId1" Type="http://schemas.openxmlformats.org/officeDocument/2006/relationships/audio" Target="../media/audio1.wav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5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5.xml"/><Relationship Id="rId1" Type="http://schemas.openxmlformats.org/officeDocument/2006/relationships/audio" Target="../media/audio1.wav"/></Relationships>
</file>

<file path=ppt/slideLayouts/_rels/slideLayout5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5.xml"/><Relationship Id="rId1" Type="http://schemas.openxmlformats.org/officeDocument/2006/relationships/audio" Target="../media/audio1.wav"/></Relationships>
</file>

<file path=ppt/slideLayouts/_rels/slideLayout5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5.xml"/><Relationship Id="rId1" Type="http://schemas.openxmlformats.org/officeDocument/2006/relationships/audio" Target="../media/audio1.wav"/></Relationships>
</file>

<file path=ppt/slideLayouts/_rels/slideLayout5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5.xml"/><Relationship Id="rId1" Type="http://schemas.openxmlformats.org/officeDocument/2006/relationships/audio" Target="../media/audio1.wav"/></Relationships>
</file>

<file path=ppt/slideLayouts/_rels/slideLayout5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5.xml"/><Relationship Id="rId1" Type="http://schemas.openxmlformats.org/officeDocument/2006/relationships/audio" Target="../media/audio1.wav"/></Relationships>
</file>

<file path=ppt/slideLayouts/_rels/slideLayout5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5.xml"/><Relationship Id="rId1" Type="http://schemas.openxmlformats.org/officeDocument/2006/relationships/audio" Target="../media/audio1.wav"/></Relationships>
</file>

<file path=ppt/slideLayouts/_rels/slideLayout5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6.xml"/><Relationship Id="rId1" Type="http://schemas.openxmlformats.org/officeDocument/2006/relationships/audio" Target="../media/audio1.wav"/></Relationships>
</file>

<file path=ppt/slideLayouts/_rels/slideLayout5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6.xml"/><Relationship Id="rId1" Type="http://schemas.openxmlformats.org/officeDocument/2006/relationships/audio" Target="../media/audio1.wav"/></Relationships>
</file>

<file path=ppt/slideLayouts/_rels/slideLayout5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6.xml"/><Relationship Id="rId1" Type="http://schemas.openxmlformats.org/officeDocument/2006/relationships/audio" Target="../media/audio1.wav"/></Relationships>
</file>

<file path=ppt/slideLayouts/_rels/slideLayout5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6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6.xml"/><Relationship Id="rId1" Type="http://schemas.openxmlformats.org/officeDocument/2006/relationships/audio" Target="../media/audio1.wav"/></Relationships>
</file>

<file path=ppt/slideLayouts/_rels/slideLayout6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6.xml"/><Relationship Id="rId1" Type="http://schemas.openxmlformats.org/officeDocument/2006/relationships/audio" Target="../media/audio1.wav"/></Relationships>
</file>

<file path=ppt/slideLayouts/_rels/slideLayout6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6.xml"/><Relationship Id="rId1" Type="http://schemas.openxmlformats.org/officeDocument/2006/relationships/audio" Target="../media/audio1.wav"/></Relationships>
</file>

<file path=ppt/slideLayouts/_rels/slideLayout6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6.xml"/><Relationship Id="rId1" Type="http://schemas.openxmlformats.org/officeDocument/2006/relationships/audio" Target="../media/audio1.wav"/></Relationships>
</file>

<file path=ppt/slideLayouts/_rels/slideLayout6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6.xml"/><Relationship Id="rId1" Type="http://schemas.openxmlformats.org/officeDocument/2006/relationships/audio" Target="../media/audio1.wav"/></Relationships>
</file>

<file path=ppt/slideLayouts/_rels/slideLayout6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6.xml"/><Relationship Id="rId1" Type="http://schemas.openxmlformats.org/officeDocument/2006/relationships/audio" Target="../media/audio1.wav"/></Relationships>
</file>

<file path=ppt/slideLayouts/_rels/slideLayout6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6.xml"/><Relationship Id="rId1" Type="http://schemas.openxmlformats.org/officeDocument/2006/relationships/audio" Target="../media/audio1.wav"/></Relationships>
</file>

<file path=ppt/slideLayouts/_rels/slideLayout6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7.xml"/><Relationship Id="rId1" Type="http://schemas.openxmlformats.org/officeDocument/2006/relationships/audio" Target="../media/audio1.wav"/></Relationships>
</file>

<file path=ppt/slideLayouts/_rels/slideLayout6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7.xml"/><Relationship Id="rId1" Type="http://schemas.openxmlformats.org/officeDocument/2006/relationships/audio" Target="../media/audio1.wav"/></Relationships>
</file>

<file path=ppt/slideLayouts/_rels/slideLayout6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7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7.xml"/><Relationship Id="rId1" Type="http://schemas.openxmlformats.org/officeDocument/2006/relationships/audio" Target="../media/audio1.wav"/></Relationships>
</file>

<file path=ppt/slideLayouts/_rels/slideLayout7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7.xml"/><Relationship Id="rId1" Type="http://schemas.openxmlformats.org/officeDocument/2006/relationships/audio" Target="../media/audio1.wav"/></Relationships>
</file>

<file path=ppt/slideLayouts/_rels/slideLayout7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7.xml"/><Relationship Id="rId1" Type="http://schemas.openxmlformats.org/officeDocument/2006/relationships/audio" Target="../media/audio1.wav"/></Relationships>
</file>

<file path=ppt/slideLayouts/_rels/slideLayout7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7.xml"/><Relationship Id="rId1" Type="http://schemas.openxmlformats.org/officeDocument/2006/relationships/audio" Target="../media/audio1.wav"/></Relationships>
</file>

<file path=ppt/slideLayouts/_rels/slideLayout7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7.xml"/><Relationship Id="rId1" Type="http://schemas.openxmlformats.org/officeDocument/2006/relationships/audio" Target="../media/audio1.wav"/></Relationships>
</file>

<file path=ppt/slideLayouts/_rels/slideLayout7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7.xml"/><Relationship Id="rId1" Type="http://schemas.openxmlformats.org/officeDocument/2006/relationships/audio" Target="../media/audio1.wav"/></Relationships>
</file>

<file path=ppt/slideLayouts/_rels/slideLayout7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7.xml"/><Relationship Id="rId1" Type="http://schemas.openxmlformats.org/officeDocument/2006/relationships/audio" Target="../media/audio1.wav"/></Relationships>
</file>

<file path=ppt/slideLayouts/_rels/slideLayout7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7.xml"/><Relationship Id="rId1" Type="http://schemas.openxmlformats.org/officeDocument/2006/relationships/audio" Target="../media/audio1.wav"/></Relationships>
</file>

<file path=ppt/slideLayouts/_rels/slideLayout7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8.xml"/><Relationship Id="rId1" Type="http://schemas.openxmlformats.org/officeDocument/2006/relationships/audio" Target="../media/audio1.wav"/></Relationships>
</file>

<file path=ppt/slideLayouts/_rels/slideLayout7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8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8.xml"/><Relationship Id="rId1" Type="http://schemas.openxmlformats.org/officeDocument/2006/relationships/audio" Target="../media/audio1.wav"/></Relationships>
</file>

<file path=ppt/slideLayouts/_rels/slideLayout8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8.xml"/><Relationship Id="rId1" Type="http://schemas.openxmlformats.org/officeDocument/2006/relationships/audio" Target="../media/audio1.wav"/></Relationships>
</file>

<file path=ppt/slideLayouts/_rels/slideLayout8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8.xml"/><Relationship Id="rId1" Type="http://schemas.openxmlformats.org/officeDocument/2006/relationships/audio" Target="../media/audio1.wav"/></Relationships>
</file>

<file path=ppt/slideLayouts/_rels/slideLayout8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8.xml"/><Relationship Id="rId1" Type="http://schemas.openxmlformats.org/officeDocument/2006/relationships/audio" Target="../media/audio1.wav"/></Relationships>
</file>

<file path=ppt/slideLayouts/_rels/slideLayout8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8.xml"/><Relationship Id="rId1" Type="http://schemas.openxmlformats.org/officeDocument/2006/relationships/audio" Target="../media/audio1.wav"/></Relationships>
</file>

<file path=ppt/slideLayouts/_rels/slideLayout8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8.xml"/><Relationship Id="rId1" Type="http://schemas.openxmlformats.org/officeDocument/2006/relationships/audio" Target="../media/audio1.wav"/></Relationships>
</file>

<file path=ppt/slideLayouts/_rels/slideLayout8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8.xml"/><Relationship Id="rId1" Type="http://schemas.openxmlformats.org/officeDocument/2006/relationships/audio" Target="../media/audio1.wav"/></Relationships>
</file>

<file path=ppt/slideLayouts/_rels/slideLayout8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8.xml"/><Relationship Id="rId1" Type="http://schemas.openxmlformats.org/officeDocument/2006/relationships/audio" Target="../media/audio1.wav"/></Relationships>
</file>

<file path=ppt/slideLayouts/_rels/slideLayout8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8.xml"/><Relationship Id="rId1" Type="http://schemas.openxmlformats.org/officeDocument/2006/relationships/audio" Target="../media/audio1.wav"/></Relationships>
</file>

<file path=ppt/slideLayouts/_rels/slideLayout8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9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9.xml"/><Relationship Id="rId1" Type="http://schemas.openxmlformats.org/officeDocument/2006/relationships/audio" Target="../media/audio1.wav"/></Relationships>
</file>

<file path=ppt/slideLayouts/_rels/slideLayout9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9.xml"/><Relationship Id="rId1" Type="http://schemas.openxmlformats.org/officeDocument/2006/relationships/audio" Target="../media/audio1.wav"/></Relationships>
</file>

<file path=ppt/slideLayouts/_rels/slideLayout9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9.xml"/><Relationship Id="rId1" Type="http://schemas.openxmlformats.org/officeDocument/2006/relationships/audio" Target="../media/audio1.wav"/></Relationships>
</file>

<file path=ppt/slideLayouts/_rels/slideLayout9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9.xml"/><Relationship Id="rId1" Type="http://schemas.openxmlformats.org/officeDocument/2006/relationships/audio" Target="../media/audio1.wav"/></Relationships>
</file>

<file path=ppt/slideLayouts/_rels/slideLayout9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9.xml"/><Relationship Id="rId1" Type="http://schemas.openxmlformats.org/officeDocument/2006/relationships/audio" Target="../media/audio1.wav"/></Relationships>
</file>

<file path=ppt/slideLayouts/_rels/slideLayout9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9.xml"/><Relationship Id="rId1" Type="http://schemas.openxmlformats.org/officeDocument/2006/relationships/audio" Target="../media/audio1.wav"/></Relationships>
</file>

<file path=ppt/slideLayouts/_rels/slideLayout9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9.xml"/><Relationship Id="rId1" Type="http://schemas.openxmlformats.org/officeDocument/2006/relationships/audio" Target="../media/audio1.wav"/></Relationships>
</file>

<file path=ppt/slideLayouts/_rels/slideLayout9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9.xml"/><Relationship Id="rId1" Type="http://schemas.openxmlformats.org/officeDocument/2006/relationships/audio" Target="../media/audio1.wav"/></Relationships>
</file>

<file path=ppt/slideLayouts/_rels/slideLayout9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9.xml"/><Relationship Id="rId1" Type="http://schemas.openxmlformats.org/officeDocument/2006/relationships/audio" Target="../media/audio1.wav"/></Relationships>
</file>

<file path=ppt/slideLayouts/_rels/slideLayout9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9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D7DDD2-CD40-464E-BCB3-223DDAD687FC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C7A4B3-F2FE-46B5-8EDC-CC55D147B95A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22BC24-5464-4233-8F7D-754F792B7A9A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15.11.2022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B07EB3-1E21-4E46-8F13-20C917B66D6B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49569171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D0492F-C111-483E-B29D-07D054F1107B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15.11.2022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26C740-BF1B-497D-8D41-9B5350E521D4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79879873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1B678F-B17B-44E4-8126-ED5013CAA179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15.11.2022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798E87-FCC2-4673-AA58-2A75E8AC98AC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75132168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B240DB-0490-4975-BFC6-40B241F4C31F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15.11.2022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D73A10-F33B-4522-A383-4C13DDCCC30C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19372355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800577-5E9C-49D8-BB11-0A678E1132A7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15.11.2022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17D309-C5BD-4C92-89E4-A8AF732F5A3B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74789085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8DA356-2D0E-4737-92D6-AB6FA997CDDA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15.11.2022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02B537-9E25-43DE-B686-3FCEFF5E2148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78656356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3657A6-A265-4A2D-935A-31C449874BDD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15.11.2022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45108E-91A7-490C-A3D2-57C3362A7D1A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30419610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FA9DE6-9601-44C8-859B-BB76DD9E9E02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15.11.2022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1D9172-FD3A-4769-89E1-D794DC411AE5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55423039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Прямоугольный треугольник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Полилиния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7030A0"/>
              </a:solidFill>
              <a:latin typeface="Times New Roman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7030A0"/>
              </a:solidFill>
              <a:latin typeface="Times New Roman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CF8B94-D24C-4B99-8CEF-A1D60A63CA78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15.11.2022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F46E71-9D07-41A6-804F-71DFFCF8EFEF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06659327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3CF76F-9F6A-4C9A-A619-BE95C5BA43E4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15.11.2022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C5E419-7A74-4AD8-9EBC-E5AEF305AC32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41919148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FB6DA0-3AE5-4C8A-B167-7F67B5E46D0A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72DFB0-7BEE-4C8C-83E8-4A635AA56CFB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15.11.2022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D4AD7C-666D-4509-8133-C2EF79DCD0F0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69563024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22BC24-5464-4233-8F7D-754F792B7A9A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15.11.2022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B07EB3-1E21-4E46-8F13-20C917B66D6B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75036815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D0492F-C111-483E-B29D-07D054F1107B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15.11.2022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26C740-BF1B-497D-8D41-9B5350E521D4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48127921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1B678F-B17B-44E4-8126-ED5013CAA179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15.11.2022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798E87-FCC2-4673-AA58-2A75E8AC98AC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17216164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B240DB-0490-4975-BFC6-40B241F4C31F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15.11.2022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D73A10-F33B-4522-A383-4C13DDCCC30C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01048717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800577-5E9C-49D8-BB11-0A678E1132A7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15.11.2022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17D309-C5BD-4C92-89E4-A8AF732F5A3B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59162359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8DA356-2D0E-4737-92D6-AB6FA997CDDA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15.11.2022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02B537-9E25-43DE-B686-3FCEFF5E2148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88696029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3657A6-A265-4A2D-935A-31C449874BDD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15.11.2022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45108E-91A7-490C-A3D2-57C3362A7D1A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8504916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FA9DE6-9601-44C8-859B-BB76DD9E9E02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15.11.2022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1D9172-FD3A-4769-89E1-D794DC411AE5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32826750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Прямоугольный треугольник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Полилиния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7030A0"/>
              </a:solidFill>
              <a:latin typeface="Times New Roman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7030A0"/>
              </a:solidFill>
              <a:latin typeface="Times New Roman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CF8B94-D24C-4B99-8CEF-A1D60A63CA78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15.11.2022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F46E71-9D07-41A6-804F-71DFFCF8EFEF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0547975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675CF1-960C-48AA-B0E3-0131CD9DE64E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15.11.2022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DFA6CD-CB37-4061-B678-F2A37B90ED78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17988727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3CF76F-9F6A-4C9A-A619-BE95C5BA43E4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15.11.2022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C5E419-7A74-4AD8-9EBC-E5AEF305AC32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77673839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72DFB0-7BEE-4C8C-83E8-4A635AA56CFB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15.11.2022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D4AD7C-666D-4509-8133-C2EF79DCD0F0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82339600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22BC24-5464-4233-8F7D-754F792B7A9A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15.11.2022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B07EB3-1E21-4E46-8F13-20C917B66D6B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73188642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D0492F-C111-483E-B29D-07D054F1107B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15.11.2022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26C740-BF1B-497D-8D41-9B5350E521D4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02688066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1B678F-B17B-44E4-8126-ED5013CAA179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15.11.2022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798E87-FCC2-4673-AA58-2A75E8AC98AC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8130544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B240DB-0490-4975-BFC6-40B241F4C31F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15.11.2022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D73A10-F33B-4522-A383-4C13DDCCC30C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09903116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800577-5E9C-49D8-BB11-0A678E1132A7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15.11.2022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17D309-C5BD-4C92-89E4-A8AF732F5A3B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80613149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8DA356-2D0E-4737-92D6-AB6FA997CDDA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15.11.2022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02B537-9E25-43DE-B686-3FCEFF5E2148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61903694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3657A6-A265-4A2D-935A-31C449874BDD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15.11.2022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45108E-91A7-490C-A3D2-57C3362A7D1A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48267862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FA9DE6-9601-44C8-859B-BB76DD9E9E02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15.11.2022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1D9172-FD3A-4769-89E1-D794DC411AE5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85022685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66F13C-48A0-4618-AAAE-4F0743606DF7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15.11.2022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C995DB-7CB7-48A7-A49E-618C07B70C6A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83250169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Прямоугольный треугольник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Полилиния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7030A0"/>
              </a:solidFill>
              <a:latin typeface="Times New Roman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7030A0"/>
              </a:solidFill>
              <a:latin typeface="Times New Roman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CF8B94-D24C-4B99-8CEF-A1D60A63CA78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15.11.2022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F46E71-9D07-41A6-804F-71DFFCF8EFEF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70079241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3CF76F-9F6A-4C9A-A619-BE95C5BA43E4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15.11.2022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C5E419-7A74-4AD8-9EBC-E5AEF305AC32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13205159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72DFB0-7BEE-4C8C-83E8-4A635AA56CFB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15.11.2022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D4AD7C-666D-4509-8133-C2EF79DCD0F0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34790298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59F2E3-A0BF-49AB-BCB5-3E336C88BD4B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15.11.2022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5F7EF2-529E-4CDA-AD2C-A69B2F3557EB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29110232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E2D9F6-30A9-4EEE-855D-6C5A5BEEA4D5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15.11.2022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CD955D-73C2-4E81-965F-F585148D8F7C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83098242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06B7D3-6FB4-4671-AA0F-C32B80D02AE1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15.11.2022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0E6B6E-BF1D-48CF-A393-CECCC34DCF7D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06029649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E4C9FD-D28B-4255-A83A-FE115482EC78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15.11.2022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8AB2A9-17D7-4A57-BD97-8343EE7BBCD6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7482269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ADDBBB-7038-4679-9591-67CB2FBC7572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15.11.2022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1033C0-9D23-45B4-BAA6-E4534EEDEF7B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11363636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063124-5DD3-4FC2-BEE2-3DCDEBBC3B68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15.11.2022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11C20B-2CCC-40BD-A163-03F20FC76505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01123447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0B3C41-8252-4CE6-AE5D-13B6326D960A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Прямоугольный треугольник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Полилиния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7030A0"/>
              </a:solidFill>
              <a:latin typeface="Times New Roman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7030A0"/>
              </a:solidFill>
              <a:latin typeface="Times New Roman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3485C7-A0A3-4174-99C1-60F3153820DB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15.11.2022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52B900-B452-4B53-93D6-E322A9A83853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41180756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288525-4D8E-45F3-9DEE-2EC1229CD2FE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15.11.2022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E50CC3-734E-40F6-8645-177EA75B1FCA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37934766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01DA84-4233-4CAA-8756-ED38CD79B44A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15.11.2022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A8D488-8197-43B0-AEC3-F3498E630536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42885594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675CF1-960C-48AA-B0E3-0131CD9DE64E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15.11.2022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DFA6CD-CB37-4061-B678-F2A37B90ED78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39637947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66F13C-48A0-4618-AAAE-4F0743606DF7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15.11.2022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C995DB-7CB7-48A7-A49E-618C07B70C6A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09727717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59F2E3-A0BF-49AB-BCB5-3E336C88BD4B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15.11.2022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5F7EF2-529E-4CDA-AD2C-A69B2F3557EB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51169288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E2D9F6-30A9-4EEE-855D-6C5A5BEEA4D5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15.11.2022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CD955D-73C2-4E81-965F-F585148D8F7C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91944205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06B7D3-6FB4-4671-AA0F-C32B80D02AE1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15.11.2022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0E6B6E-BF1D-48CF-A393-CECCC34DCF7D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05819571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E4C9FD-D28B-4255-A83A-FE115482EC78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15.11.2022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8AB2A9-17D7-4A57-BD97-8343EE7BBCD6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92601688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ADDBBB-7038-4679-9591-67CB2FBC7572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15.11.2022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1033C0-9D23-45B4-BAA6-E4534EEDEF7B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22121736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E95704-1695-47AA-B80E-9AD234717ACE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063124-5DD3-4FC2-BEE2-3DCDEBBC3B68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15.11.2022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11C20B-2CCC-40BD-A163-03F20FC76505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45681597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Прямоугольный треугольник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Полилиния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7030A0"/>
              </a:solidFill>
              <a:latin typeface="Times New Roman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7030A0"/>
              </a:solidFill>
              <a:latin typeface="Times New Roman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3485C7-A0A3-4174-99C1-60F3153820DB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15.11.2022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52B900-B452-4B53-93D6-E322A9A83853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53554293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288525-4D8E-45F3-9DEE-2EC1229CD2FE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15.11.2022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E50CC3-734E-40F6-8645-177EA75B1FCA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70086735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01DA84-4233-4CAA-8756-ED38CD79B44A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15.11.2022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A8D488-8197-43B0-AEC3-F3498E630536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17475434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675CF1-960C-48AA-B0E3-0131CD9DE64E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15.11.2022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DFA6CD-CB37-4061-B678-F2A37B90ED78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36280858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66F13C-48A0-4618-AAAE-4F0743606DF7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15.11.2022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C995DB-7CB7-48A7-A49E-618C07B70C6A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62111487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59F2E3-A0BF-49AB-BCB5-3E336C88BD4B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15.11.2022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5F7EF2-529E-4CDA-AD2C-A69B2F3557EB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52549707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E2D9F6-30A9-4EEE-855D-6C5A5BEEA4D5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15.11.2022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CD955D-73C2-4E81-965F-F585148D8F7C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53855452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06B7D3-6FB4-4671-AA0F-C32B80D02AE1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15.11.2022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0E6B6E-BF1D-48CF-A393-CECCC34DCF7D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59961482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E4C9FD-D28B-4255-A83A-FE115482EC78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15.11.2022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8AB2A9-17D7-4A57-BD97-8343EE7BBCD6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09129919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434D9B-80DB-4168-98AD-CF532CE9DD46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ADDBBB-7038-4679-9591-67CB2FBC7572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15.11.2022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1033C0-9D23-45B4-BAA6-E4534EEDEF7B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97273013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063124-5DD3-4FC2-BEE2-3DCDEBBC3B68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15.11.2022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11C20B-2CCC-40BD-A163-03F20FC76505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49423634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Прямоугольный треугольник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Полилиния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7030A0"/>
              </a:solidFill>
              <a:latin typeface="Times New Roman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7030A0"/>
              </a:solidFill>
              <a:latin typeface="Times New Roman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3485C7-A0A3-4174-99C1-60F3153820DB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15.11.2022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52B900-B452-4B53-93D6-E322A9A83853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8014709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288525-4D8E-45F3-9DEE-2EC1229CD2FE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15.11.2022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E50CC3-734E-40F6-8645-177EA75B1FCA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8828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01DA84-4233-4CAA-8756-ED38CD79B44A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15.11.2022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A8D488-8197-43B0-AEC3-F3498E630536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23028796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675CF1-960C-48AA-B0E3-0131CD9DE64E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15.11.2022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DFA6CD-CB37-4061-B678-F2A37B90ED78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44364216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66F13C-48A0-4618-AAAE-4F0743606DF7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15.11.2022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C995DB-7CB7-48A7-A49E-618C07B70C6A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53021311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59F2E3-A0BF-49AB-BCB5-3E336C88BD4B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15.11.2022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5F7EF2-529E-4CDA-AD2C-A69B2F3557EB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77335482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E2D9F6-30A9-4EEE-855D-6C5A5BEEA4D5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15.11.2022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CD955D-73C2-4E81-965F-F585148D8F7C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70139517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06B7D3-6FB4-4671-AA0F-C32B80D02AE1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15.11.2022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0E6B6E-BF1D-48CF-A393-CECCC34DCF7D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4898750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4EBC5D-3868-449B-A89D-35D5F006D205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E4C9FD-D28B-4255-A83A-FE115482EC78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15.11.2022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8AB2A9-17D7-4A57-BD97-8343EE7BBCD6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2863271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ADDBBB-7038-4679-9591-67CB2FBC7572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15.11.2022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1033C0-9D23-45B4-BAA6-E4534EEDEF7B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03758396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063124-5DD3-4FC2-BEE2-3DCDEBBC3B68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15.11.2022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11C20B-2CCC-40BD-A163-03F20FC76505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01117048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Прямоугольный треугольник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Полилиния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7030A0"/>
              </a:solidFill>
              <a:latin typeface="Times New Roman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7030A0"/>
              </a:solidFill>
              <a:latin typeface="Times New Roman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3485C7-A0A3-4174-99C1-60F3153820DB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15.11.2022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52B900-B452-4B53-93D6-E322A9A83853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3443066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288525-4D8E-45F3-9DEE-2EC1229CD2FE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15.11.2022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E50CC3-734E-40F6-8645-177EA75B1FCA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7972180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01DA84-4233-4CAA-8756-ED38CD79B44A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15.11.2022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A8D488-8197-43B0-AEC3-F3498E630536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02917342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675CF1-960C-48AA-B0E3-0131CD9DE64E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15.11.2022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DFA6CD-CB37-4061-B678-F2A37B90ED78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7615309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66F13C-48A0-4618-AAAE-4F0743606DF7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15.11.2022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C995DB-7CB7-48A7-A49E-618C07B70C6A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70390529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59F2E3-A0BF-49AB-BCB5-3E336C88BD4B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15.11.2022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5F7EF2-529E-4CDA-AD2C-A69B2F3557EB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22087056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E2D9F6-30A9-4EEE-855D-6C5A5BEEA4D5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15.11.2022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CD955D-73C2-4E81-965F-F585148D8F7C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48910261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D8A53E-7788-4B9E-A619-779A1A7F0982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06B7D3-6FB4-4671-AA0F-C32B80D02AE1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15.11.2022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0E6B6E-BF1D-48CF-A393-CECCC34DCF7D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5484082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E4C9FD-D28B-4255-A83A-FE115482EC78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15.11.2022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8AB2A9-17D7-4A57-BD97-8343EE7BBCD6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96465834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ADDBBB-7038-4679-9591-67CB2FBC7572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15.11.2022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1033C0-9D23-45B4-BAA6-E4534EEDEF7B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89097162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063124-5DD3-4FC2-BEE2-3DCDEBBC3B68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15.11.2022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11C20B-2CCC-40BD-A163-03F20FC76505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8292205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Прямоугольный треугольник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Полилиния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7030A0"/>
              </a:solidFill>
              <a:latin typeface="Times New Roman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7030A0"/>
              </a:solidFill>
              <a:latin typeface="Times New Roman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3485C7-A0A3-4174-99C1-60F3153820DB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15.11.2022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52B900-B452-4B53-93D6-E322A9A83853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97616205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288525-4D8E-45F3-9DEE-2EC1229CD2FE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15.11.2022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E50CC3-734E-40F6-8645-177EA75B1FCA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72890582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01DA84-4233-4CAA-8756-ED38CD79B44A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15.11.2022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A8D488-8197-43B0-AEC3-F3498E630536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18470595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22BC24-5464-4233-8F7D-754F792B7A9A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15.11.2022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B07EB3-1E21-4E46-8F13-20C917B66D6B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94956522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D0492F-C111-483E-B29D-07D054F1107B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15.11.2022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26C740-BF1B-497D-8D41-9B5350E521D4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09198689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1B678F-B17B-44E4-8126-ED5013CAA179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15.11.2022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798E87-FCC2-4673-AA58-2A75E8AC98AC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17197437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204EAE-C510-4E95-9824-ED2845C26861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B240DB-0490-4975-BFC6-40B241F4C31F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15.11.2022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D73A10-F33B-4522-A383-4C13DDCCC30C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75541704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800577-5E9C-49D8-BB11-0A678E1132A7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15.11.2022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17D309-C5BD-4C92-89E4-A8AF732F5A3B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05700038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8DA356-2D0E-4737-92D6-AB6FA997CDDA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15.11.2022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02B537-9E25-43DE-B686-3FCEFF5E2148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95973803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3657A6-A265-4A2D-935A-31C449874BDD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15.11.2022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45108E-91A7-490C-A3D2-57C3362A7D1A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42570778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FA9DE6-9601-44C8-859B-BB76DD9E9E02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15.11.2022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1D9172-FD3A-4769-89E1-D794DC411AE5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58779321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Прямоугольный треугольник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Полилиния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7030A0"/>
              </a:solidFill>
              <a:latin typeface="Times New Roman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7030A0"/>
              </a:solidFill>
              <a:latin typeface="Times New Roman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CF8B94-D24C-4B99-8CEF-A1D60A63CA78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15.11.2022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F46E71-9D07-41A6-804F-71DFFCF8EFEF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72946429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3CF76F-9F6A-4C9A-A619-BE95C5BA43E4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15.11.2022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C5E419-7A74-4AD8-9EBC-E5AEF305AC32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51855059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72DFB0-7BEE-4C8C-83E8-4A635AA56CFB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15.11.2022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D4AD7C-666D-4509-8133-C2EF79DCD0F0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13263795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22BC24-5464-4233-8F7D-754F792B7A9A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15.11.2022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B07EB3-1E21-4E46-8F13-20C917B66D6B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37810440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D0492F-C111-483E-B29D-07D054F1107B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15.11.2022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26C740-BF1B-497D-8D41-9B5350E521D4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65834066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7BBF5D-FBBB-4877-AB97-E56DA4929B78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1B678F-B17B-44E4-8126-ED5013CAA179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15.11.2022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798E87-FCC2-4673-AA58-2A75E8AC98AC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56335323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B240DB-0490-4975-BFC6-40B241F4C31F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15.11.2022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D73A10-F33B-4522-A383-4C13DDCCC30C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65448980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800577-5E9C-49D8-BB11-0A678E1132A7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15.11.2022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17D309-C5BD-4C92-89E4-A8AF732F5A3B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97256964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8DA356-2D0E-4737-92D6-AB6FA997CDDA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15.11.2022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02B537-9E25-43DE-B686-3FCEFF5E2148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13273717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3657A6-A265-4A2D-935A-31C449874BDD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15.11.2022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45108E-91A7-490C-A3D2-57C3362A7D1A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63989394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FA9DE6-9601-44C8-859B-BB76DD9E9E02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15.11.2022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1D9172-FD3A-4769-89E1-D794DC411AE5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73411962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Прямоугольный треугольник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Полилиния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7030A0"/>
              </a:solidFill>
              <a:latin typeface="Times New Roman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7030A0"/>
              </a:solidFill>
              <a:latin typeface="Times New Roman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CF8B94-D24C-4B99-8CEF-A1D60A63CA78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15.11.2022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F46E71-9D07-41A6-804F-71DFFCF8EFEF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62085893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3CF76F-9F6A-4C9A-A619-BE95C5BA43E4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15.11.2022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C5E419-7A74-4AD8-9EBC-E5AEF305AC32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76810234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72DFB0-7BEE-4C8C-83E8-4A635AA56CFB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15.11.2022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D4AD7C-666D-4509-8133-C2EF79DCD0F0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25125438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22BC24-5464-4233-8F7D-754F792B7A9A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15.11.2022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B07EB3-1E21-4E46-8F13-20C917B66D6B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99777799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DF94DD-FB7A-4E34-9B72-0CF1C8253FA4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D0492F-C111-483E-B29D-07D054F1107B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15.11.2022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26C740-BF1B-497D-8D41-9B5350E521D4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46781383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1B678F-B17B-44E4-8126-ED5013CAA179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15.11.2022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798E87-FCC2-4673-AA58-2A75E8AC98AC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69024736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B240DB-0490-4975-BFC6-40B241F4C31F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15.11.2022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D73A10-F33B-4522-A383-4C13DDCCC30C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68583350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800577-5E9C-49D8-BB11-0A678E1132A7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15.11.2022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17D309-C5BD-4C92-89E4-A8AF732F5A3B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96109646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8DA356-2D0E-4737-92D6-AB6FA997CDDA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15.11.2022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02B537-9E25-43DE-B686-3FCEFF5E2148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79620735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3657A6-A265-4A2D-935A-31C449874BDD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15.11.2022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45108E-91A7-490C-A3D2-57C3362A7D1A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35014625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FA9DE6-9601-44C8-859B-BB76DD9E9E02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15.11.2022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1D9172-FD3A-4769-89E1-D794DC411AE5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27013039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Прямоугольный треугольник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Полилиния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7030A0"/>
              </a:solidFill>
              <a:latin typeface="Times New Roman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7030A0"/>
              </a:solidFill>
              <a:latin typeface="Times New Roman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CF8B94-D24C-4B99-8CEF-A1D60A63CA78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15.11.2022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F46E71-9D07-41A6-804F-71DFFCF8EFEF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06818649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3CF76F-9F6A-4C9A-A619-BE95C5BA43E4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15.11.2022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C5E419-7A74-4AD8-9EBC-E5AEF305AC32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42551263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72DFB0-7BEE-4C8C-83E8-4A635AA56CFB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15.11.2022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D4AD7C-666D-4509-8133-C2EF79DCD0F0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33813120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113.xml"/><Relationship Id="rId7" Type="http://schemas.openxmlformats.org/officeDocument/2006/relationships/slideLayout" Target="../slideLayouts/slideLayout117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12.xml"/><Relationship Id="rId1" Type="http://schemas.openxmlformats.org/officeDocument/2006/relationships/slideLayout" Target="../slideLayouts/slideLayout111.xml"/><Relationship Id="rId6" Type="http://schemas.openxmlformats.org/officeDocument/2006/relationships/slideLayout" Target="../slideLayouts/slideLayout116.xml"/><Relationship Id="rId11" Type="http://schemas.openxmlformats.org/officeDocument/2006/relationships/slideLayout" Target="../slideLayouts/slideLayout121.xml"/><Relationship Id="rId5" Type="http://schemas.openxmlformats.org/officeDocument/2006/relationships/slideLayout" Target="../slideLayouts/slideLayout115.xml"/><Relationship Id="rId10" Type="http://schemas.openxmlformats.org/officeDocument/2006/relationships/slideLayout" Target="../slideLayouts/slideLayout120.xml"/><Relationship Id="rId4" Type="http://schemas.openxmlformats.org/officeDocument/2006/relationships/slideLayout" Target="../slideLayouts/slideLayout114.xml"/><Relationship Id="rId9" Type="http://schemas.openxmlformats.org/officeDocument/2006/relationships/slideLayout" Target="../slideLayouts/slideLayout119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9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124.xml"/><Relationship Id="rId7" Type="http://schemas.openxmlformats.org/officeDocument/2006/relationships/slideLayout" Target="../slideLayouts/slideLayout128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123.xml"/><Relationship Id="rId1" Type="http://schemas.openxmlformats.org/officeDocument/2006/relationships/slideLayout" Target="../slideLayouts/slideLayout122.xml"/><Relationship Id="rId6" Type="http://schemas.openxmlformats.org/officeDocument/2006/relationships/slideLayout" Target="../slideLayouts/slideLayout127.xml"/><Relationship Id="rId11" Type="http://schemas.openxmlformats.org/officeDocument/2006/relationships/slideLayout" Target="../slideLayouts/slideLayout132.xml"/><Relationship Id="rId5" Type="http://schemas.openxmlformats.org/officeDocument/2006/relationships/slideLayout" Target="../slideLayouts/slideLayout126.xml"/><Relationship Id="rId10" Type="http://schemas.openxmlformats.org/officeDocument/2006/relationships/slideLayout" Target="../slideLayouts/slideLayout131.xml"/><Relationship Id="rId4" Type="http://schemas.openxmlformats.org/officeDocument/2006/relationships/slideLayout" Target="../slideLayouts/slideLayout125.xml"/><Relationship Id="rId9" Type="http://schemas.openxmlformats.org/officeDocument/2006/relationships/slideLayout" Target="../slideLayouts/slideLayout130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8ABFDEE3-3E05-4A66-9B60-0A20B037DF6B}" type="slidenum">
              <a:rPr lang="es-ES"/>
              <a:pPr/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7030A0"/>
              </a:solidFill>
              <a:latin typeface="Times New Roman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7030A0"/>
              </a:solidFill>
              <a:latin typeface="Times New Roman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D0EB1A8-0BEC-4357-A242-12708736F611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15.11.2022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5CABEC2-77DD-4127-AA1E-BF3C07A454C5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rgbClr val="7030A0"/>
                </a:solidFill>
                <a:latin typeface="Times New Roman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rgbClr val="7030A0"/>
                </a:solidFill>
                <a:latin typeface="Times New Roman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26692476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ransition spd="med">
    <p:sndAc>
      <p:stSnd>
        <p:snd r:embed="rId13" name="chimes.wav"/>
      </p:stSnd>
    </p:sndAc>
  </p:transition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Times New Roman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Times New Roman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Times New Roman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Times New Roman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7030A0"/>
              </a:solidFill>
              <a:latin typeface="Times New Roman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7030A0"/>
              </a:solidFill>
              <a:latin typeface="Times New Roman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D0EB1A8-0BEC-4357-A242-12708736F611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15.11.2022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5CABEC2-77DD-4127-AA1E-BF3C07A454C5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rgbClr val="7030A0"/>
                </a:solidFill>
                <a:latin typeface="Times New Roman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rgbClr val="7030A0"/>
                </a:solidFill>
                <a:latin typeface="Times New Roman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24176898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ransition spd="med">
    <p:sndAc>
      <p:stSnd>
        <p:snd r:embed="rId13" name="chimes.wav"/>
      </p:stSnd>
    </p:sndAc>
  </p:transition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Times New Roman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Times New Roman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Times New Roman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Times New Roman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7030A0"/>
              </a:solidFill>
              <a:latin typeface="Times New Roman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7030A0"/>
              </a:solidFill>
              <a:latin typeface="Times New Roman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D0EB1A8-0BEC-4357-A242-12708736F611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15.11.2022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5CABEC2-77DD-4127-AA1E-BF3C07A454C5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rgbClr val="7030A0"/>
                </a:solidFill>
                <a:latin typeface="Times New Roman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rgbClr val="7030A0"/>
                </a:solidFill>
                <a:latin typeface="Times New Roman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31355800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ransition spd="med">
    <p:sndAc>
      <p:stSnd>
        <p:snd r:embed="rId13" name="chimes.wav"/>
      </p:stSnd>
    </p:sndAc>
  </p:transition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Times New Roman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Times New Roman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Times New Roman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Times New Roman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7030A0"/>
              </a:solidFill>
              <a:latin typeface="Times New Roman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7030A0"/>
              </a:solidFill>
              <a:latin typeface="Times New Roman"/>
              <a:cs typeface="+mn-cs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A4FE2DE-2CA0-4EE7-9DA4-2CD0EA15E860}" type="datetime1">
              <a:rPr lang="ru-RU">
                <a:solidFill>
                  <a:srgbClr val="04617B">
                    <a:shade val="90000"/>
                  </a:srgbClr>
                </a:solidFill>
                <a:cs typeface="+mn-cs"/>
              </a:rPr>
              <a:pPr>
                <a:defRPr/>
              </a:pPr>
              <a:t>15.11.2022</a:t>
            </a:fld>
            <a:endParaRPr lang="ru-RU">
              <a:solidFill>
                <a:srgbClr val="04617B">
                  <a:shade val="90000"/>
                </a:srgbClr>
              </a:solidFill>
              <a:cs typeface="+mn-cs"/>
            </a:endParaRPr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  <a:cs typeface="+mn-cs"/>
            </a:endParaRPr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DF55832-1477-4B14-8ADE-84DEC32C6231}" type="slidenum">
              <a:rPr lang="ru-RU">
                <a:solidFill>
                  <a:srgbClr val="04617B">
                    <a:shade val="90000"/>
                  </a:srgbClr>
                </a:solidFill>
                <a:cs typeface="+mn-cs"/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  <a:cs typeface="+mn-cs"/>
            </a:endParaRPr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rgbClr val="7030A0"/>
                </a:solidFill>
                <a:latin typeface="Times New Roman"/>
                <a:cs typeface="+mn-cs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rgbClr val="7030A0"/>
                </a:solidFill>
                <a:latin typeface="Times New Roman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26008699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>
    <p:sndAc>
      <p:stSnd>
        <p:snd r:embed="rId13" name="chimes.wav"/>
      </p:stSnd>
    </p:sndAc>
  </p:transition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Times New Roman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Times New Roman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Times New Roman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Times New Roman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7030A0"/>
              </a:solidFill>
              <a:latin typeface="Times New Roman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7030A0"/>
              </a:solidFill>
              <a:latin typeface="Times New Roman"/>
              <a:cs typeface="+mn-cs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A4FE2DE-2CA0-4EE7-9DA4-2CD0EA15E860}" type="datetime1">
              <a:rPr lang="ru-RU">
                <a:solidFill>
                  <a:srgbClr val="04617B">
                    <a:shade val="90000"/>
                  </a:srgbClr>
                </a:solidFill>
                <a:cs typeface="+mn-cs"/>
              </a:rPr>
              <a:pPr>
                <a:defRPr/>
              </a:pPr>
              <a:t>15.11.2022</a:t>
            </a:fld>
            <a:endParaRPr lang="ru-RU">
              <a:solidFill>
                <a:srgbClr val="04617B">
                  <a:shade val="90000"/>
                </a:srgbClr>
              </a:solidFill>
              <a:cs typeface="+mn-cs"/>
            </a:endParaRPr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  <a:cs typeface="+mn-cs"/>
            </a:endParaRPr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DF55832-1477-4B14-8ADE-84DEC32C6231}" type="slidenum">
              <a:rPr lang="ru-RU">
                <a:solidFill>
                  <a:srgbClr val="04617B">
                    <a:shade val="90000"/>
                  </a:srgbClr>
                </a:solidFill>
                <a:cs typeface="+mn-cs"/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  <a:cs typeface="+mn-cs"/>
            </a:endParaRPr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rgbClr val="7030A0"/>
                </a:solidFill>
                <a:latin typeface="Times New Roman"/>
                <a:cs typeface="+mn-cs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rgbClr val="7030A0"/>
                </a:solidFill>
                <a:latin typeface="Times New Roman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7691061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med">
    <p:sndAc>
      <p:stSnd>
        <p:snd r:embed="rId13" name="chimes.wav"/>
      </p:stSnd>
    </p:sndAc>
  </p:transition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Times New Roman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Times New Roman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Times New Roman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Times New Roman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7030A0"/>
              </a:solidFill>
              <a:latin typeface="Times New Roman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7030A0"/>
              </a:solidFill>
              <a:latin typeface="Times New Roman"/>
              <a:cs typeface="+mn-cs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A4FE2DE-2CA0-4EE7-9DA4-2CD0EA15E860}" type="datetime1">
              <a:rPr lang="ru-RU">
                <a:solidFill>
                  <a:srgbClr val="04617B">
                    <a:shade val="90000"/>
                  </a:srgbClr>
                </a:solidFill>
                <a:cs typeface="+mn-cs"/>
              </a:rPr>
              <a:pPr>
                <a:defRPr/>
              </a:pPr>
              <a:t>15.11.2022</a:t>
            </a:fld>
            <a:endParaRPr lang="ru-RU">
              <a:solidFill>
                <a:srgbClr val="04617B">
                  <a:shade val="90000"/>
                </a:srgbClr>
              </a:solidFill>
              <a:cs typeface="+mn-cs"/>
            </a:endParaRPr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  <a:cs typeface="+mn-cs"/>
            </a:endParaRPr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DF55832-1477-4B14-8ADE-84DEC32C6231}" type="slidenum">
              <a:rPr lang="ru-RU">
                <a:solidFill>
                  <a:srgbClr val="04617B">
                    <a:shade val="90000"/>
                  </a:srgbClr>
                </a:solidFill>
                <a:cs typeface="+mn-cs"/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  <a:cs typeface="+mn-cs"/>
            </a:endParaRPr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rgbClr val="7030A0"/>
                </a:solidFill>
                <a:latin typeface="Times New Roman"/>
                <a:cs typeface="+mn-cs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rgbClr val="7030A0"/>
                </a:solidFill>
                <a:latin typeface="Times New Roman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1971576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 spd="med">
    <p:sndAc>
      <p:stSnd>
        <p:snd r:embed="rId13" name="chimes.wav"/>
      </p:stSnd>
    </p:sndAc>
  </p:transition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Times New Roman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Times New Roman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Times New Roman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Times New Roman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7030A0"/>
              </a:solidFill>
              <a:latin typeface="Times New Roman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7030A0"/>
              </a:solidFill>
              <a:latin typeface="Times New Roman"/>
              <a:cs typeface="+mn-cs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A4FE2DE-2CA0-4EE7-9DA4-2CD0EA15E860}" type="datetime1">
              <a:rPr lang="ru-RU">
                <a:solidFill>
                  <a:srgbClr val="04617B">
                    <a:shade val="90000"/>
                  </a:srgbClr>
                </a:solidFill>
                <a:cs typeface="+mn-cs"/>
              </a:rPr>
              <a:pPr>
                <a:defRPr/>
              </a:pPr>
              <a:t>15.11.2022</a:t>
            </a:fld>
            <a:endParaRPr lang="ru-RU">
              <a:solidFill>
                <a:srgbClr val="04617B">
                  <a:shade val="90000"/>
                </a:srgbClr>
              </a:solidFill>
              <a:cs typeface="+mn-cs"/>
            </a:endParaRPr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  <a:cs typeface="+mn-cs"/>
            </a:endParaRPr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DF55832-1477-4B14-8ADE-84DEC32C6231}" type="slidenum">
              <a:rPr lang="ru-RU">
                <a:solidFill>
                  <a:srgbClr val="04617B">
                    <a:shade val="90000"/>
                  </a:srgbClr>
                </a:solidFill>
                <a:cs typeface="+mn-cs"/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  <a:cs typeface="+mn-cs"/>
            </a:endParaRPr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rgbClr val="7030A0"/>
                </a:solidFill>
                <a:latin typeface="Times New Roman"/>
                <a:cs typeface="+mn-cs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rgbClr val="7030A0"/>
                </a:solidFill>
                <a:latin typeface="Times New Roman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5621422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 spd="med">
    <p:sndAc>
      <p:stSnd>
        <p:snd r:embed="rId13" name="chimes.wav"/>
      </p:stSnd>
    </p:sndAc>
  </p:transition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Times New Roman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Times New Roman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Times New Roman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Times New Roman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7030A0"/>
              </a:solidFill>
              <a:latin typeface="Times New Roman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7030A0"/>
              </a:solidFill>
              <a:latin typeface="Times New Roman"/>
              <a:cs typeface="+mn-cs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A4FE2DE-2CA0-4EE7-9DA4-2CD0EA15E860}" type="datetime1">
              <a:rPr lang="ru-RU">
                <a:solidFill>
                  <a:srgbClr val="04617B">
                    <a:shade val="90000"/>
                  </a:srgbClr>
                </a:solidFill>
                <a:cs typeface="+mn-cs"/>
              </a:rPr>
              <a:pPr>
                <a:defRPr/>
              </a:pPr>
              <a:t>15.11.2022</a:t>
            </a:fld>
            <a:endParaRPr lang="ru-RU">
              <a:solidFill>
                <a:srgbClr val="04617B">
                  <a:shade val="90000"/>
                </a:srgbClr>
              </a:solidFill>
              <a:cs typeface="+mn-cs"/>
            </a:endParaRPr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  <a:cs typeface="+mn-cs"/>
            </a:endParaRPr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DF55832-1477-4B14-8ADE-84DEC32C6231}" type="slidenum">
              <a:rPr lang="ru-RU">
                <a:solidFill>
                  <a:srgbClr val="04617B">
                    <a:shade val="90000"/>
                  </a:srgbClr>
                </a:solidFill>
                <a:cs typeface="+mn-cs"/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  <a:cs typeface="+mn-cs"/>
            </a:endParaRPr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rgbClr val="7030A0"/>
                </a:solidFill>
                <a:latin typeface="Times New Roman"/>
                <a:cs typeface="+mn-cs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rgbClr val="7030A0"/>
                </a:solidFill>
                <a:latin typeface="Times New Roman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26972872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ransition spd="med">
    <p:sndAc>
      <p:stSnd>
        <p:snd r:embed="rId13" name="chimes.wav"/>
      </p:stSnd>
    </p:sndAc>
  </p:transition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Times New Roman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Times New Roman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Times New Roman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Times New Roman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7030A0"/>
              </a:solidFill>
              <a:latin typeface="Times New Roman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7030A0"/>
              </a:solidFill>
              <a:latin typeface="Times New Roman"/>
              <a:cs typeface="+mn-cs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D0EB1A8-0BEC-4357-A242-12708736F611}" type="datetime1">
              <a:rPr lang="ru-RU">
                <a:solidFill>
                  <a:srgbClr val="04617B">
                    <a:shade val="90000"/>
                  </a:srgbClr>
                </a:solidFill>
                <a:cs typeface="+mn-cs"/>
              </a:rPr>
              <a:pPr>
                <a:defRPr/>
              </a:pPr>
              <a:t>15.11.2022</a:t>
            </a:fld>
            <a:endParaRPr lang="ru-RU">
              <a:solidFill>
                <a:srgbClr val="04617B">
                  <a:shade val="90000"/>
                </a:srgbClr>
              </a:solidFill>
              <a:cs typeface="+mn-cs"/>
            </a:endParaRPr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  <a:cs typeface="+mn-cs"/>
            </a:endParaRPr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5CABEC2-77DD-4127-AA1E-BF3C07A454C5}" type="slidenum">
              <a:rPr lang="ru-RU">
                <a:solidFill>
                  <a:srgbClr val="04617B">
                    <a:shade val="90000"/>
                  </a:srgbClr>
                </a:solidFill>
                <a:cs typeface="+mn-cs"/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  <a:cs typeface="+mn-cs"/>
            </a:endParaRPr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rgbClr val="7030A0"/>
                </a:solidFill>
                <a:latin typeface="Times New Roman"/>
                <a:cs typeface="+mn-cs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rgbClr val="7030A0"/>
                </a:solidFill>
                <a:latin typeface="Times New Roman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28638567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ransition spd="med">
    <p:sndAc>
      <p:stSnd>
        <p:snd r:embed="rId13" name="chimes.wav"/>
      </p:stSnd>
    </p:sndAc>
  </p:transition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Times New Roman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Times New Roman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Times New Roman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Times New Roman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7030A0"/>
              </a:solidFill>
              <a:latin typeface="Times New Roman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7030A0"/>
              </a:solidFill>
              <a:latin typeface="Times New Roman"/>
              <a:cs typeface="+mn-cs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D0EB1A8-0BEC-4357-A242-12708736F611}" type="datetime1">
              <a:rPr lang="ru-RU">
                <a:solidFill>
                  <a:srgbClr val="04617B">
                    <a:shade val="90000"/>
                  </a:srgbClr>
                </a:solidFill>
                <a:cs typeface="+mn-cs"/>
              </a:rPr>
              <a:pPr>
                <a:defRPr/>
              </a:pPr>
              <a:t>15.11.2022</a:t>
            </a:fld>
            <a:endParaRPr lang="ru-RU">
              <a:solidFill>
                <a:srgbClr val="04617B">
                  <a:shade val="90000"/>
                </a:srgbClr>
              </a:solidFill>
              <a:cs typeface="+mn-cs"/>
            </a:endParaRPr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  <a:cs typeface="+mn-cs"/>
            </a:endParaRPr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5CABEC2-77DD-4127-AA1E-BF3C07A454C5}" type="slidenum">
              <a:rPr lang="ru-RU">
                <a:solidFill>
                  <a:srgbClr val="04617B">
                    <a:shade val="90000"/>
                  </a:srgbClr>
                </a:solidFill>
                <a:cs typeface="+mn-cs"/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  <a:cs typeface="+mn-cs"/>
            </a:endParaRPr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rgbClr val="7030A0"/>
                </a:solidFill>
                <a:latin typeface="Times New Roman"/>
                <a:cs typeface="+mn-cs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rgbClr val="7030A0"/>
                </a:solidFill>
                <a:latin typeface="Times New Roman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15191151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ransition spd="med">
    <p:sndAc>
      <p:stSnd>
        <p:snd r:embed="rId13" name="chimes.wav"/>
      </p:stSnd>
    </p:sndAc>
  </p:transition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Times New Roman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Times New Roman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Times New Roman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Times New Roman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7030A0"/>
              </a:solidFill>
              <a:latin typeface="Times New Roman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7030A0"/>
              </a:solidFill>
              <a:latin typeface="Times New Roman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D0EB1A8-0BEC-4357-A242-12708736F611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15.11.2022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5CABEC2-77DD-4127-AA1E-BF3C07A454C5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rgbClr val="7030A0"/>
                </a:solidFill>
                <a:latin typeface="Times New Roman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rgbClr val="7030A0"/>
                </a:solidFill>
                <a:latin typeface="Times New Roman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31159367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ransition spd="med">
    <p:sndAc>
      <p:stSnd>
        <p:snd r:embed="rId13" name="chimes.wav"/>
      </p:stSnd>
    </p:sndAc>
  </p:transition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Times New Roman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Times New Roman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Times New Roman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Times New Roman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0.xml"/><Relationship Id="rId4" Type="http://schemas.openxmlformats.org/officeDocument/2006/relationships/image" Target="../media/image2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03.xml"/><Relationship Id="rId4" Type="http://schemas.openxmlformats.org/officeDocument/2006/relationships/image" Target="../media/image3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0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12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7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9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0.xml"/><Relationship Id="rId4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81.xml"/><Relationship Id="rId4" Type="http://schemas.openxmlformats.org/officeDocument/2006/relationships/image" Target="../media/image21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9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8" name="Rectangle 150"/>
          <p:cNvSpPr>
            <a:spLocks noGrp="1" noChangeArrowheads="1"/>
          </p:cNvSpPr>
          <p:nvPr>
            <p:ph type="ctrTitle"/>
          </p:nvPr>
        </p:nvSpPr>
        <p:spPr>
          <a:xfrm>
            <a:off x="107504" y="4786322"/>
            <a:ext cx="8784976" cy="1714512"/>
          </a:xfrm>
        </p:spPr>
        <p:txBody>
          <a:bodyPr/>
          <a:lstStyle/>
          <a:p>
            <a:r>
              <a:rPr lang="ru-RU" sz="2800" b="1" i="1" dirty="0" smtClean="0">
                <a:solidFill>
                  <a:srgbClr val="663300"/>
                </a:solidFill>
              </a:rPr>
              <a:t>«НЕТРАДИЦИОННЫЕ </a:t>
            </a:r>
            <a:br>
              <a:rPr lang="ru-RU" sz="2800" b="1" i="1" dirty="0" smtClean="0">
                <a:solidFill>
                  <a:srgbClr val="663300"/>
                </a:solidFill>
              </a:rPr>
            </a:br>
            <a:r>
              <a:rPr lang="ru-RU" sz="2800" b="1" i="1" dirty="0" smtClean="0">
                <a:solidFill>
                  <a:srgbClr val="663300"/>
                </a:solidFill>
              </a:rPr>
              <a:t>ТЕХНИКИ </a:t>
            </a:r>
            <a:r>
              <a:rPr lang="ru-RU" sz="2800" b="1" i="1" dirty="0">
                <a:solidFill>
                  <a:srgbClr val="663300"/>
                </a:solidFill>
              </a:rPr>
              <a:t>РИСОВАНИЯ </a:t>
            </a:r>
            <a:br>
              <a:rPr lang="ru-RU" sz="2800" b="1" i="1" dirty="0">
                <a:solidFill>
                  <a:srgbClr val="663300"/>
                </a:solidFill>
              </a:rPr>
            </a:br>
            <a:r>
              <a:rPr lang="ru-RU" sz="2800" b="1" i="1" dirty="0">
                <a:solidFill>
                  <a:srgbClr val="663300"/>
                </a:solidFill>
              </a:rPr>
              <a:t>В РАННЕМ </a:t>
            </a:r>
            <a:r>
              <a:rPr lang="ru-RU" sz="2800" b="1" i="1" dirty="0" smtClean="0">
                <a:solidFill>
                  <a:srgbClr val="663300"/>
                </a:solidFill>
              </a:rPr>
              <a:t>ВОЗРАСТЕ </a:t>
            </a:r>
            <a:r>
              <a:rPr lang="ru-RU" sz="2800" b="1" i="1" dirty="0" smtClean="0">
                <a:solidFill>
                  <a:srgbClr val="663300"/>
                </a:solidFill>
              </a:rPr>
              <a:t>»</a:t>
            </a:r>
            <a:br>
              <a:rPr lang="ru-RU" sz="2800" b="1" i="1" dirty="0" smtClean="0">
                <a:solidFill>
                  <a:srgbClr val="663300"/>
                </a:solidFill>
              </a:rPr>
            </a:br>
            <a:r>
              <a:rPr lang="ru-RU" sz="2800" b="1" i="1" dirty="0" smtClean="0">
                <a:solidFill>
                  <a:srgbClr val="663300"/>
                </a:solidFill>
              </a:rPr>
              <a:t>Воспитатель : </a:t>
            </a:r>
            <a:r>
              <a:rPr lang="ru-RU" sz="2800" b="1" i="1" dirty="0" err="1" smtClean="0">
                <a:solidFill>
                  <a:srgbClr val="663300"/>
                </a:solidFill>
              </a:rPr>
              <a:t>Колодинская</a:t>
            </a:r>
            <a:r>
              <a:rPr lang="ru-RU" sz="2800" b="1" i="1" dirty="0" smtClean="0">
                <a:solidFill>
                  <a:srgbClr val="663300"/>
                </a:solidFill>
              </a:rPr>
              <a:t> В.А</a:t>
            </a:r>
            <a:endParaRPr lang="es-ES" sz="2800" b="1" i="1" dirty="0">
              <a:solidFill>
                <a:srgbClr val="6633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786578" y="6643710"/>
            <a:ext cx="2357422" cy="2142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Prezentacii.com</a:t>
            </a:r>
            <a:endParaRPr lang="ru-RU" dirty="0"/>
          </a:p>
        </p:txBody>
      </p:sp>
      <p:pic>
        <p:nvPicPr>
          <p:cNvPr id="1031" name="Picture 7" descr="D:\рисование\i (12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14480" y="285728"/>
            <a:ext cx="5500726" cy="35719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9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27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>
          <a:xfrm>
            <a:off x="683568" y="332656"/>
            <a:ext cx="8229600" cy="857250"/>
          </a:xfrm>
        </p:spPr>
        <p:txBody>
          <a:bodyPr/>
          <a:lstStyle/>
          <a:p>
            <a:pPr algn="ctr" eaLnBrk="1" hangingPunct="1"/>
            <a:r>
              <a:rPr lang="ru-RU" sz="2800" b="1" dirty="0" smtClean="0">
                <a:solidFill>
                  <a:srgbClr val="FFFF00"/>
                </a:solidFill>
              </a:rPr>
              <a:t/>
            </a:r>
            <a:br>
              <a:rPr lang="ru-RU" sz="2800" b="1" dirty="0" smtClean="0">
                <a:solidFill>
                  <a:srgbClr val="FFFF00"/>
                </a:solidFill>
              </a:rPr>
            </a:br>
            <a:r>
              <a:rPr lang="ru-RU" sz="2800" b="1" dirty="0" smtClean="0">
                <a:solidFill>
                  <a:srgbClr val="FFFF00"/>
                </a:solidFill>
              </a:rPr>
              <a:t>                       Рисование кубиками льда</a:t>
            </a:r>
            <a:r>
              <a:rPr lang="ru-RU" sz="2800" dirty="0" smtClean="0">
                <a:solidFill>
                  <a:srgbClr val="0B5395"/>
                </a:solidFill>
              </a:rPr>
              <a:t/>
            </a:r>
            <a:br>
              <a:rPr lang="ru-RU" sz="2800" dirty="0" smtClean="0">
                <a:solidFill>
                  <a:srgbClr val="0B5395"/>
                </a:solidFill>
              </a:rPr>
            </a:br>
            <a:endParaRPr lang="ru-RU" sz="2800" dirty="0" smtClean="0">
              <a:solidFill>
                <a:srgbClr val="0B5395"/>
              </a:solidFill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5868144" y="827614"/>
            <a:ext cx="3397002" cy="5449144"/>
          </a:xfrm>
        </p:spPr>
        <p:txBody>
          <a:bodyPr>
            <a:normAutofit fontScale="77500" lnSpcReduction="20000"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None/>
              <a:defRPr/>
            </a:pPr>
            <a:r>
              <a:rPr lang="ru-RU" dirty="0" smtClean="0">
                <a:solidFill>
                  <a:srgbClr val="FFFF00"/>
                </a:solidFill>
              </a:rPr>
              <a:t>        Материал:</a:t>
            </a:r>
            <a:endParaRPr lang="ru-RU" dirty="0">
              <a:solidFill>
                <a:srgbClr val="FFFF00"/>
              </a:solidFill>
            </a:endParaRPr>
          </a:p>
          <a:p>
            <a:pPr marL="274320" indent="-274320" eaLnBrk="1" fontAlgn="auto" hangingPunct="1">
              <a:lnSpc>
                <a:spcPct val="120000"/>
              </a:lnSpc>
              <a:spcAft>
                <a:spcPts val="0"/>
              </a:spcAft>
              <a:buClr>
                <a:schemeClr val="accent3"/>
              </a:buClr>
              <a:buNone/>
              <a:defRPr/>
            </a:pPr>
            <a:r>
              <a:rPr lang="ru-RU" dirty="0">
                <a:solidFill>
                  <a:schemeClr val="bg1"/>
                </a:solidFill>
              </a:rPr>
              <a:t>- Толстая </a:t>
            </a:r>
            <a:r>
              <a:rPr lang="ru-RU" dirty="0" smtClean="0">
                <a:solidFill>
                  <a:schemeClr val="bg1"/>
                </a:solidFill>
              </a:rPr>
              <a:t>бумага</a:t>
            </a:r>
            <a:endParaRPr lang="ru-RU" dirty="0">
              <a:solidFill>
                <a:schemeClr val="bg1"/>
              </a:solidFill>
            </a:endParaRPr>
          </a:p>
          <a:p>
            <a:pPr marL="274320" indent="-274320" eaLnBrk="1" fontAlgn="auto" hangingPunct="1">
              <a:lnSpc>
                <a:spcPct val="120000"/>
              </a:lnSpc>
              <a:spcAft>
                <a:spcPts val="0"/>
              </a:spcAft>
              <a:buClr>
                <a:schemeClr val="accent3"/>
              </a:buClr>
              <a:buNone/>
              <a:defRPr/>
            </a:pPr>
            <a:r>
              <a:rPr lang="ru-RU" dirty="0">
                <a:solidFill>
                  <a:schemeClr val="bg1"/>
                </a:solidFill>
              </a:rPr>
              <a:t>- </a:t>
            </a:r>
            <a:r>
              <a:rPr lang="ru-RU" dirty="0" smtClean="0">
                <a:solidFill>
                  <a:schemeClr val="bg1"/>
                </a:solidFill>
              </a:rPr>
              <a:t>Гуашь </a:t>
            </a:r>
            <a:r>
              <a:rPr lang="ru-RU" dirty="0">
                <a:solidFill>
                  <a:schemeClr val="bg1"/>
                </a:solidFill>
              </a:rPr>
              <a:t>(либо акварель</a:t>
            </a:r>
            <a:r>
              <a:rPr lang="ru-RU" dirty="0" smtClean="0">
                <a:solidFill>
                  <a:schemeClr val="bg1"/>
                </a:solidFill>
              </a:rPr>
              <a:t>)</a:t>
            </a:r>
            <a:endParaRPr lang="ru-RU" dirty="0">
              <a:solidFill>
                <a:schemeClr val="bg1"/>
              </a:solidFill>
            </a:endParaRPr>
          </a:p>
          <a:p>
            <a:pPr marL="274320" indent="-274320" eaLnBrk="1" fontAlgn="auto" hangingPunct="1">
              <a:lnSpc>
                <a:spcPct val="120000"/>
              </a:lnSpc>
              <a:spcAft>
                <a:spcPts val="0"/>
              </a:spcAft>
              <a:buClr>
                <a:schemeClr val="accent3"/>
              </a:buClr>
              <a:buNone/>
              <a:defRPr/>
            </a:pPr>
            <a:r>
              <a:rPr lang="ru-RU" dirty="0">
                <a:solidFill>
                  <a:schemeClr val="bg1"/>
                </a:solidFill>
              </a:rPr>
              <a:t>- Форма для </a:t>
            </a:r>
            <a:r>
              <a:rPr lang="ru-RU" dirty="0" smtClean="0">
                <a:solidFill>
                  <a:schemeClr val="bg1"/>
                </a:solidFill>
              </a:rPr>
              <a:t>льда</a:t>
            </a:r>
            <a:endParaRPr lang="ru-RU" dirty="0">
              <a:solidFill>
                <a:schemeClr val="bg1"/>
              </a:solidFill>
            </a:endParaRPr>
          </a:p>
          <a:p>
            <a:pPr marL="274320" indent="-274320" eaLnBrk="1" fontAlgn="auto" hangingPunct="1">
              <a:lnSpc>
                <a:spcPct val="120000"/>
              </a:lnSpc>
              <a:spcAft>
                <a:spcPts val="0"/>
              </a:spcAft>
              <a:buClr>
                <a:schemeClr val="accent3"/>
              </a:buClr>
              <a:buNone/>
              <a:defRPr/>
            </a:pPr>
            <a:r>
              <a:rPr lang="ru-RU" dirty="0">
                <a:solidFill>
                  <a:schemeClr val="bg1"/>
                </a:solidFill>
              </a:rPr>
              <a:t>- Зубочистки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None/>
              <a:defRPr/>
            </a:pPr>
            <a:endParaRPr lang="ru-RU" dirty="0">
              <a:solidFill>
                <a:schemeClr val="bg1"/>
              </a:solidFill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None/>
              <a:defRPr/>
            </a:pPr>
            <a:r>
              <a:rPr lang="ru-RU" dirty="0" smtClean="0">
                <a:solidFill>
                  <a:schemeClr val="bg1"/>
                </a:solidFill>
              </a:rPr>
              <a:t>     Для приготовления кубиков льда </a:t>
            </a:r>
            <a:r>
              <a:rPr lang="ru-RU" dirty="0">
                <a:solidFill>
                  <a:schemeClr val="bg1"/>
                </a:solidFill>
              </a:rPr>
              <a:t>н</a:t>
            </a:r>
            <a:r>
              <a:rPr lang="ru-RU" dirty="0" smtClean="0">
                <a:solidFill>
                  <a:schemeClr val="bg1"/>
                </a:solidFill>
              </a:rPr>
              <a:t>аливается вода </a:t>
            </a:r>
            <a:r>
              <a:rPr lang="ru-RU" dirty="0">
                <a:solidFill>
                  <a:schemeClr val="bg1"/>
                </a:solidFill>
              </a:rPr>
              <a:t>в форму и </a:t>
            </a:r>
            <a:r>
              <a:rPr lang="ru-RU" dirty="0" smtClean="0">
                <a:solidFill>
                  <a:schemeClr val="bg1"/>
                </a:solidFill>
              </a:rPr>
              <a:t>ставится </a:t>
            </a:r>
            <a:r>
              <a:rPr lang="ru-RU" dirty="0">
                <a:solidFill>
                  <a:schemeClr val="bg1"/>
                </a:solidFill>
              </a:rPr>
              <a:t>в морозильник. Когда вода наполовину замерзнет, 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>
                <a:solidFill>
                  <a:schemeClr val="bg1"/>
                </a:solidFill>
              </a:rPr>
              <a:t>в каждый кубик </a:t>
            </a:r>
            <a:r>
              <a:rPr lang="ru-RU" dirty="0" smtClean="0">
                <a:solidFill>
                  <a:schemeClr val="bg1"/>
                </a:solidFill>
              </a:rPr>
              <a:t> вставляется зубочистка . Когда вода окончательно замёрзнет, достаётся </a:t>
            </a:r>
            <a:r>
              <a:rPr lang="ru-RU" dirty="0">
                <a:solidFill>
                  <a:schemeClr val="bg1"/>
                </a:solidFill>
              </a:rPr>
              <a:t>лед. </a:t>
            </a:r>
            <a:r>
              <a:rPr lang="ru-RU" dirty="0" smtClean="0">
                <a:solidFill>
                  <a:schemeClr val="bg1"/>
                </a:solidFill>
              </a:rPr>
              <a:t>Дети используют </a:t>
            </a:r>
            <a:r>
              <a:rPr lang="ru-RU" dirty="0">
                <a:solidFill>
                  <a:schemeClr val="bg1"/>
                </a:solidFill>
              </a:rPr>
              <a:t>кубики как кисти, держа их за зубочистки.</a:t>
            </a:r>
            <a:endParaRPr lang="ru-RU" dirty="0" smtClean="0">
              <a:solidFill>
                <a:schemeClr val="bg1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02950AF-4D94-4F0A-A306-470DD06B7A07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10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pic>
        <p:nvPicPr>
          <p:cNvPr id="2051" name="Picture 3" descr="D:\Downloads\161a31a3088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55776" y="3909030"/>
            <a:ext cx="2678808" cy="2664296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  <p:pic>
        <p:nvPicPr>
          <p:cNvPr id="1026" name="Picture 2" descr="D:\Downloads\4bf2c969fe1d7e751b5c98c26861576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888162"/>
            <a:ext cx="3177488" cy="2520280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</p:spTree>
    <p:extLst>
      <p:ext uri="{BB962C8B-B14F-4D97-AF65-F5344CB8AC3E}">
        <p14:creationId xmlns:p14="http://schemas.microsoft.com/office/powerpoint/2010/main" xmlns="" val="19899027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8" grpId="0"/>
      <p:bldP spid="4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27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>
          <a:xfrm>
            <a:off x="875780" y="267494"/>
            <a:ext cx="8229600" cy="857250"/>
          </a:xfrm>
        </p:spPr>
        <p:txBody>
          <a:bodyPr/>
          <a:lstStyle/>
          <a:p>
            <a:pPr algn="ctr" eaLnBrk="1" hangingPunct="1"/>
            <a:r>
              <a:rPr lang="ru-RU" sz="2800" b="1" dirty="0" smtClean="0">
                <a:solidFill>
                  <a:srgbClr val="FFFF00"/>
                </a:solidFill>
              </a:rPr>
              <a:t/>
            </a:r>
            <a:br>
              <a:rPr lang="ru-RU" sz="2800" b="1" dirty="0" smtClean="0">
                <a:solidFill>
                  <a:srgbClr val="FFFF00"/>
                </a:solidFill>
              </a:rPr>
            </a:br>
            <a:r>
              <a:rPr lang="ru-RU" sz="2800" b="1" dirty="0" smtClean="0">
                <a:solidFill>
                  <a:srgbClr val="FFFF00"/>
                </a:solidFill>
              </a:rPr>
              <a:t>                 </a:t>
            </a:r>
            <a:r>
              <a:rPr lang="ru-RU" sz="3200" b="1" dirty="0" smtClean="0">
                <a:solidFill>
                  <a:srgbClr val="FFFF00"/>
                </a:solidFill>
              </a:rPr>
              <a:t>Рисование вилкой</a:t>
            </a:r>
            <a:r>
              <a:rPr lang="ru-RU" sz="2800" dirty="0" smtClean="0">
                <a:solidFill>
                  <a:srgbClr val="0B5395"/>
                </a:solidFill>
              </a:rPr>
              <a:t/>
            </a:r>
            <a:br>
              <a:rPr lang="ru-RU" sz="2800" dirty="0" smtClean="0">
                <a:solidFill>
                  <a:srgbClr val="0B5395"/>
                </a:solidFill>
              </a:rPr>
            </a:br>
            <a:endParaRPr lang="ru-RU" sz="2800" dirty="0" smtClean="0">
              <a:solidFill>
                <a:srgbClr val="0B5395"/>
              </a:solidFill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788024" y="1127273"/>
            <a:ext cx="3829050" cy="5140325"/>
          </a:xfrm>
        </p:spPr>
        <p:txBody>
          <a:bodyPr>
            <a:normAutofit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endParaRPr lang="ru-RU" dirty="0" smtClean="0"/>
          </a:p>
          <a:p>
            <a:pPr marL="0" indent="-274320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02950AF-4D94-4F0A-A306-470DD06B7A07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11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pic>
        <p:nvPicPr>
          <p:cNvPr id="3074" name="Picture 2" descr="D:\Downloads\netradicionnoe-risovanie-dlya-detej-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9836" y="908720"/>
            <a:ext cx="3096344" cy="2356668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  <p:sp>
        <p:nvSpPr>
          <p:cNvPr id="2" name="Прямоугольник 1"/>
          <p:cNvSpPr/>
          <p:nvPr/>
        </p:nvSpPr>
        <p:spPr>
          <a:xfrm>
            <a:off x="5247506" y="4509120"/>
            <a:ext cx="381412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Необычные </a:t>
            </a:r>
            <a:r>
              <a:rPr lang="ru-RU" sz="2400" dirty="0">
                <a:solidFill>
                  <a:schemeClr val="bg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кисточки для малыша - пластиковая вилка, которой идеально рисовать лесного 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ежа, цветы, ёлку и т.д.</a:t>
            </a:r>
            <a:endParaRPr lang="ru-RU" sz="2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G:\фото рисование\i (3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660232" y="1268760"/>
            <a:ext cx="2376264" cy="2736303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  <p:pic>
        <p:nvPicPr>
          <p:cNvPr id="4099" name="Picture 3" descr="G:\фото рисование\магой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58008" y="3573016"/>
            <a:ext cx="2664296" cy="2160240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</p:spTree>
    <p:extLst>
      <p:ext uri="{BB962C8B-B14F-4D97-AF65-F5344CB8AC3E}">
        <p14:creationId xmlns:p14="http://schemas.microsoft.com/office/powerpoint/2010/main" xmlns="" val="20612807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8" grpId="0"/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27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>
          <a:xfrm>
            <a:off x="179512" y="332656"/>
            <a:ext cx="8229600" cy="641226"/>
          </a:xfrm>
        </p:spPr>
        <p:txBody>
          <a:bodyPr/>
          <a:lstStyle/>
          <a:p>
            <a:pPr algn="ctr" eaLnBrk="1" hangingPunct="1"/>
            <a:r>
              <a:rPr lang="ru-RU" sz="2800" b="1" dirty="0" smtClean="0">
                <a:solidFill>
                  <a:srgbClr val="FFFF00"/>
                </a:solidFill>
              </a:rPr>
              <a:t/>
            </a:r>
            <a:br>
              <a:rPr lang="ru-RU" sz="2800" b="1" dirty="0" smtClean="0">
                <a:solidFill>
                  <a:srgbClr val="FFFF00"/>
                </a:solidFill>
              </a:rPr>
            </a:br>
            <a:r>
              <a:rPr lang="ru-RU" sz="3200" b="1" dirty="0" smtClean="0">
                <a:solidFill>
                  <a:srgbClr val="FFFF00"/>
                </a:solidFill>
              </a:rPr>
              <a:t>Рисование на воде с крахмалом</a:t>
            </a:r>
            <a:endParaRPr lang="ru-RU" sz="3200" dirty="0" smtClean="0">
              <a:solidFill>
                <a:srgbClr val="0B5395"/>
              </a:solidFill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6804248" y="1214438"/>
            <a:ext cx="2088232" cy="5140325"/>
          </a:xfrm>
        </p:spPr>
        <p:txBody>
          <a:bodyPr>
            <a:normAutofit fontScale="92500" lnSpcReduction="10000"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endParaRPr lang="ru-RU" dirty="0" smtClean="0"/>
          </a:p>
          <a:p>
            <a:pPr marL="0" indent="-274320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2000" dirty="0" smtClean="0">
                <a:solidFill>
                  <a:schemeClr val="bg1"/>
                </a:solidFill>
              </a:rPr>
              <a:t>В небольшой ёмкости разводится вода с крахмалом  до достаточно густой консистенции. Затем сверху наносится краска. Для рисования можно использовать палочку, а можно рисовать пальчиком.</a:t>
            </a:r>
            <a:endParaRPr lang="ru-RU" sz="2000" dirty="0">
              <a:solidFill>
                <a:schemeClr val="bg1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02950AF-4D94-4F0A-A306-470DD06B7A07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pic>
        <p:nvPicPr>
          <p:cNvPr id="3074" name="Picture 2" descr="G:\фото рисование\i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3558" y="2708920"/>
            <a:ext cx="2793865" cy="2952328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  <p:pic>
        <p:nvPicPr>
          <p:cNvPr id="3076" name="Picture 4" descr="G:\фото рисование\i (13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50146" y="1988840"/>
            <a:ext cx="3134109" cy="2288634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</p:spTree>
    <p:extLst>
      <p:ext uri="{BB962C8B-B14F-4D97-AF65-F5344CB8AC3E}">
        <p14:creationId xmlns:p14="http://schemas.microsoft.com/office/powerpoint/2010/main" xmlns="" val="26162845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8" grpId="0"/>
      <p:bldP spid="4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27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>
          <a:xfrm>
            <a:off x="683568" y="116632"/>
            <a:ext cx="8229600" cy="720080"/>
          </a:xfrm>
        </p:spPr>
        <p:txBody>
          <a:bodyPr/>
          <a:lstStyle/>
          <a:p>
            <a:pPr algn="ctr" eaLnBrk="1" hangingPunct="1"/>
            <a:r>
              <a:rPr lang="ru-RU" sz="2800" b="1" dirty="0" smtClean="0">
                <a:solidFill>
                  <a:srgbClr val="FFFF00"/>
                </a:solidFill>
              </a:rPr>
              <a:t/>
            </a:r>
            <a:br>
              <a:rPr lang="ru-RU" sz="2800" b="1" dirty="0" smtClean="0">
                <a:solidFill>
                  <a:srgbClr val="FFFF00"/>
                </a:solidFill>
              </a:rPr>
            </a:br>
            <a:r>
              <a:rPr lang="ru-RU" sz="3200" b="1" dirty="0" smtClean="0">
                <a:solidFill>
                  <a:srgbClr val="FFFF00"/>
                </a:solidFill>
              </a:rPr>
              <a:t>Рисование на крупах</a:t>
            </a:r>
            <a:endParaRPr lang="ru-RU" sz="3200" dirty="0" smtClean="0">
              <a:solidFill>
                <a:srgbClr val="0B5395"/>
              </a:solidFill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644008" y="1074861"/>
            <a:ext cx="3829050" cy="5140325"/>
          </a:xfrm>
        </p:spPr>
        <p:txBody>
          <a:bodyPr>
            <a:normAutofit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endParaRPr lang="ru-RU" dirty="0" smtClean="0"/>
          </a:p>
          <a:p>
            <a:pPr marL="0" indent="-274320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02950AF-4D94-4F0A-A306-470DD06B7A07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13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pic>
        <p:nvPicPr>
          <p:cNvPr id="5124" name="Picture 4" descr="D:\рисование\i (15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78248" y="2671745"/>
            <a:ext cx="2628292" cy="2424285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  <p:pic>
        <p:nvPicPr>
          <p:cNvPr id="5126" name="Picture 6" descr="D:\рисование\igri_s_krupami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3892" y="3883888"/>
            <a:ext cx="3098656" cy="2693712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  <p:pic>
        <p:nvPicPr>
          <p:cNvPr id="5128" name="Picture 8" descr="D:\рисование\elka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72388" y="1196752"/>
            <a:ext cx="2880320" cy="2479204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</p:spTree>
    <p:extLst>
      <p:ext uri="{BB962C8B-B14F-4D97-AF65-F5344CB8AC3E}">
        <p14:creationId xmlns:p14="http://schemas.microsoft.com/office/powerpoint/2010/main" xmlns="" val="14044203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27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>
          <a:xfrm>
            <a:off x="683568" y="116632"/>
            <a:ext cx="8229600" cy="792088"/>
          </a:xfrm>
        </p:spPr>
        <p:txBody>
          <a:bodyPr/>
          <a:lstStyle/>
          <a:p>
            <a:pPr algn="ctr" eaLnBrk="1" hangingPunct="1"/>
            <a:r>
              <a:rPr lang="ru-RU" sz="2800" b="1" dirty="0" smtClean="0">
                <a:solidFill>
                  <a:srgbClr val="FFFF00"/>
                </a:solidFill>
              </a:rPr>
              <a:t/>
            </a:r>
            <a:br>
              <a:rPr lang="ru-RU" sz="2800" b="1" dirty="0" smtClean="0">
                <a:solidFill>
                  <a:srgbClr val="FFFF00"/>
                </a:solidFill>
              </a:rPr>
            </a:br>
            <a:r>
              <a:rPr lang="ru-RU" sz="3200" b="1" dirty="0" smtClean="0">
                <a:solidFill>
                  <a:srgbClr val="FFFF00"/>
                </a:solidFill>
              </a:rPr>
              <a:t>Рисование воздушным шариком</a:t>
            </a:r>
            <a:endParaRPr lang="ru-RU" sz="3200" dirty="0" smtClean="0">
              <a:solidFill>
                <a:srgbClr val="0B5395"/>
              </a:solidFill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857750" y="1214438"/>
            <a:ext cx="3829050" cy="5140325"/>
          </a:xfrm>
        </p:spPr>
        <p:txBody>
          <a:bodyPr>
            <a:normAutofit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endParaRPr lang="ru-RU" dirty="0" smtClean="0"/>
          </a:p>
          <a:p>
            <a:pPr marL="0" indent="-274320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02950AF-4D94-4F0A-A306-470DD06B7A07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14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pic>
        <p:nvPicPr>
          <p:cNvPr id="8194" name="Picture 2" descr="G:\рисование\neobychnye_sposoby_risovaniya_dlya_detey_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5870" y="1478802"/>
            <a:ext cx="3168352" cy="2664296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  <p:sp>
        <p:nvSpPr>
          <p:cNvPr id="2" name="Прямоугольник 1"/>
          <p:cNvSpPr/>
          <p:nvPr/>
        </p:nvSpPr>
        <p:spPr>
          <a:xfrm>
            <a:off x="4206363" y="1241290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>
                <a:solidFill>
                  <a:schemeClr val="bg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Удивительные картины получаются при рисовании воздушным шариком и смесью 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красок.</a:t>
            </a:r>
            <a:endParaRPr lang="ru-RU" sz="2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3" name="Picture 3" descr="G:\фото рисование\i (8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99992" y="3861048"/>
            <a:ext cx="3240360" cy="2448272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</p:spTree>
    <p:extLst>
      <p:ext uri="{BB962C8B-B14F-4D97-AF65-F5344CB8AC3E}">
        <p14:creationId xmlns:p14="http://schemas.microsoft.com/office/powerpoint/2010/main" xmlns="" val="3978963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8" grpId="0"/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27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>
          <a:xfrm>
            <a:off x="827584" y="188640"/>
            <a:ext cx="8229600" cy="569218"/>
          </a:xfrm>
        </p:spPr>
        <p:txBody>
          <a:bodyPr/>
          <a:lstStyle/>
          <a:p>
            <a:pPr algn="ctr" eaLnBrk="1" hangingPunct="1"/>
            <a:r>
              <a:rPr lang="ru-RU" sz="2800" b="1" dirty="0" smtClean="0">
                <a:solidFill>
                  <a:srgbClr val="FFFF00"/>
                </a:solidFill>
              </a:rPr>
              <a:t/>
            </a:r>
            <a:br>
              <a:rPr lang="ru-RU" sz="2800" b="1" dirty="0" smtClean="0">
                <a:solidFill>
                  <a:srgbClr val="FFFF00"/>
                </a:solidFill>
              </a:rPr>
            </a:br>
            <a:r>
              <a:rPr lang="ru-RU" sz="3200" b="1" dirty="0" smtClean="0">
                <a:solidFill>
                  <a:srgbClr val="FFFF00"/>
                </a:solidFill>
              </a:rPr>
              <a:t>Рисование ластиком</a:t>
            </a:r>
            <a:endParaRPr lang="ru-RU" sz="3200" dirty="0" smtClean="0">
              <a:solidFill>
                <a:srgbClr val="0B5395"/>
              </a:solidFill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6077322" y="836711"/>
            <a:ext cx="2964954" cy="5644381"/>
          </a:xfrm>
        </p:spPr>
        <p:txBody>
          <a:bodyPr>
            <a:normAutofit fontScale="77500" lnSpcReduction="20000"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None/>
              <a:defRPr/>
            </a:pPr>
            <a:r>
              <a:rPr lang="ru-RU" sz="2800" dirty="0" smtClean="0">
                <a:latin typeface="Calibri"/>
                <a:ea typeface="Times New Roman"/>
              </a:rPr>
              <a:t>    </a:t>
            </a: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Если </a:t>
            </a:r>
            <a:r>
              <a:rPr lang="ru-RU" sz="2800" dirty="0">
                <a:solidFill>
                  <a:schemeClr val="bg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промокнуть губку краской и окунуть в нее ластик от карандаша, то можно нарисовать идеально ровные кружочки. Это может быть точечный рисунок по заранее созданному контуру или листики дерева на нарисованном обычной кисточкой </a:t>
            </a: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стволе - все </a:t>
            </a:r>
            <a:r>
              <a:rPr lang="ru-RU" sz="2800" dirty="0">
                <a:solidFill>
                  <a:schemeClr val="bg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что подскажет фантазия </a:t>
            </a: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маленькому </a:t>
            </a:r>
            <a:r>
              <a:rPr lang="ru-RU" sz="2800" dirty="0">
                <a:solidFill>
                  <a:schemeClr val="bg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художнику. 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02950AF-4D94-4F0A-A306-470DD06B7A07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15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pic>
        <p:nvPicPr>
          <p:cNvPr id="9218" name="Picture 2" descr="G:\рисование\neobychnye_sposoby_risovaniya_dlya_detey_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83768" y="980728"/>
            <a:ext cx="3024336" cy="2736306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  <p:pic>
        <p:nvPicPr>
          <p:cNvPr id="6146" name="Picture 2" descr="G:\фото рисование\f2d4e702d9af66033b82d908217bc7ab_b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2108" y="3979892"/>
            <a:ext cx="3739842" cy="2476450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</p:spTree>
    <p:extLst>
      <p:ext uri="{BB962C8B-B14F-4D97-AF65-F5344CB8AC3E}">
        <p14:creationId xmlns:p14="http://schemas.microsoft.com/office/powerpoint/2010/main" xmlns="" val="38892814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8" grpId="0"/>
      <p:bldP spid="4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27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>
          <a:xfrm>
            <a:off x="755576" y="188640"/>
            <a:ext cx="8229600" cy="648072"/>
          </a:xfrm>
        </p:spPr>
        <p:txBody>
          <a:bodyPr/>
          <a:lstStyle/>
          <a:p>
            <a:pPr algn="ctr" eaLnBrk="1" hangingPunct="1"/>
            <a:r>
              <a:rPr lang="ru-RU" sz="2800" b="1" dirty="0" smtClean="0">
                <a:solidFill>
                  <a:srgbClr val="FFFF00"/>
                </a:solidFill>
              </a:rPr>
              <a:t/>
            </a:r>
            <a:br>
              <a:rPr lang="ru-RU" sz="2800" b="1" dirty="0" smtClean="0">
                <a:solidFill>
                  <a:srgbClr val="FFFF00"/>
                </a:solidFill>
              </a:rPr>
            </a:br>
            <a:r>
              <a:rPr lang="ru-RU" sz="3200" b="1" dirty="0" smtClean="0">
                <a:solidFill>
                  <a:srgbClr val="FFFF00"/>
                </a:solidFill>
              </a:rPr>
              <a:t>Рисование пластиковой бутылкой</a:t>
            </a:r>
            <a:endParaRPr lang="ru-RU" sz="3200" dirty="0" smtClean="0">
              <a:solidFill>
                <a:srgbClr val="0B5395"/>
              </a:solidFill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857750" y="1214438"/>
            <a:ext cx="3829050" cy="5140325"/>
          </a:xfrm>
        </p:spPr>
        <p:txBody>
          <a:bodyPr>
            <a:normAutofit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endParaRPr lang="ru-RU" dirty="0" smtClean="0"/>
          </a:p>
          <a:p>
            <a:pPr marL="0" indent="-274320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02950AF-4D94-4F0A-A306-470DD06B7A07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16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4139952" y="4797152"/>
            <a:ext cx="4572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>
                <a:solidFill>
                  <a:schemeClr val="bg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Нарисовать дерево 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или цветок можно </a:t>
            </a:r>
            <a:r>
              <a:rPr lang="ru-RU" sz="2400" dirty="0">
                <a:solidFill>
                  <a:schemeClr val="bg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с помощью пластиковой бутылки, окуная её основание в краску и затем отпечатывая на 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листе.</a:t>
            </a:r>
            <a:endParaRPr lang="ru-RU" sz="2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 descr="G:\фото рисование\i (9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31640" y="2076826"/>
            <a:ext cx="2304256" cy="2318013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  <p:pic>
        <p:nvPicPr>
          <p:cNvPr id="7172" name="Picture 4" descr="G:\фото рисование\i (11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772816"/>
            <a:ext cx="2016224" cy="2318013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</p:spTree>
    <p:extLst>
      <p:ext uri="{BB962C8B-B14F-4D97-AF65-F5344CB8AC3E}">
        <p14:creationId xmlns:p14="http://schemas.microsoft.com/office/powerpoint/2010/main" xmlns="" val="2770629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i="1" kern="0" dirty="0">
                <a:solidFill>
                  <a:srgbClr val="C00000"/>
                </a:solidFill>
                <a:ea typeface="+mn-ea"/>
                <a:cs typeface="Arial"/>
              </a:rPr>
              <a:t>Рекомендации педагогам:</a:t>
            </a:r>
            <a:r>
              <a:rPr lang="ru-RU" sz="3200" i="1" kern="0" dirty="0">
                <a:solidFill>
                  <a:srgbClr val="C00000"/>
                </a:solidFill>
                <a:latin typeface="Arial" charset="0"/>
                <a:ea typeface="+mn-ea"/>
                <a:cs typeface="Arial" charset="0"/>
              </a:rPr>
              <a:t/>
            </a:r>
            <a:br>
              <a:rPr lang="ru-RU" sz="3200" i="1" kern="0" dirty="0">
                <a:solidFill>
                  <a:srgbClr val="C00000"/>
                </a:solidFill>
                <a:latin typeface="Arial" charset="0"/>
                <a:ea typeface="+mn-ea"/>
                <a:cs typeface="Arial" charset="0"/>
              </a:rPr>
            </a:b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602B537-9E25-43DE-B686-3FCEFF5E2148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17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115616" y="1844824"/>
            <a:ext cx="6696744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v"/>
              <a:tabLst/>
              <a:defRPr/>
            </a:pPr>
            <a:r>
              <a:rPr kumimoji="0" lang="ru-RU" sz="2000" b="1" i="1" u="none" strike="noStrike" kern="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в планировании занятий по изобразительной деятельности соблюдайте систему и преемственность использования нетрадиционных изобразительных техник, учитывая возрастные и индивидуальные способности детей;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000" b="1" i="1" u="none" strike="noStrike" kern="0" cap="none" spc="0" normalizeH="0" baseline="0" noProof="0" dirty="0" smtClean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v"/>
              <a:tabLst/>
              <a:defRPr/>
            </a:pPr>
            <a:r>
              <a:rPr kumimoji="0" lang="ru-RU" sz="2000" b="1" i="1" u="none" strike="noStrike" kern="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используйте разные формы художественной деятельности: коллективное творчество, самостоятельную и игровую деятельность детей по освоению нетрадиционных техник изображения;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v"/>
              <a:tabLst/>
              <a:defRPr/>
            </a:pPr>
            <a:endParaRPr kumimoji="0" lang="ru-RU" sz="2000" b="1" i="1" u="none" strike="noStrike" kern="0" cap="none" spc="0" normalizeH="0" baseline="0" noProof="0" dirty="0" smtClean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v"/>
              <a:tabLst/>
              <a:defRPr/>
            </a:pPr>
            <a:r>
              <a:rPr kumimoji="0" lang="ru-RU" sz="2000" b="1" i="1" u="none" strike="noStrike" kern="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повышайте свой профессиональный уровень и мастерство через ознакомление, и овладение новыми нетрадиционными способами и приемами изображения</a:t>
            </a: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55746707"/>
      </p:ext>
    </p:extLst>
  </p:cSld>
  <p:clrMapOvr>
    <a:masterClrMapping/>
  </p:clrMapOvr>
  <p:transition spd="med">
    <p:sndAc>
      <p:stSnd>
        <p:snd r:embed="rId2" name="chimes.wav"/>
      </p:stSnd>
    </p:sndAc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4213" y="765175"/>
            <a:ext cx="8032750" cy="3660775"/>
          </a:xfrm>
        </p:spPr>
        <p:txBody>
          <a:bodyPr/>
          <a:lstStyle/>
          <a:p>
            <a:pPr marL="0" indent="0">
              <a:spcBef>
                <a:spcPct val="0"/>
              </a:spcBef>
              <a:buFont typeface="Wingdings 2" pitchFamily="18" charset="2"/>
              <a:buNone/>
            </a:pPr>
            <a:endParaRPr lang="ru-RU" sz="1800" b="1" dirty="0" smtClean="0">
              <a:cs typeface="Times New Roman" pitchFamily="18" charset="0"/>
            </a:endParaRPr>
          </a:p>
          <a:p>
            <a:pPr marL="0" indent="0">
              <a:spcBef>
                <a:spcPct val="0"/>
              </a:spcBef>
              <a:buFont typeface="Wingdings 2" pitchFamily="18" charset="2"/>
              <a:buNone/>
            </a:pPr>
            <a:endParaRPr lang="ru-RU" sz="1800" b="1" dirty="0" smtClean="0">
              <a:cs typeface="Times New Roman" pitchFamily="18" charset="0"/>
            </a:endParaRPr>
          </a:p>
          <a:p>
            <a:pPr marL="0" indent="0">
              <a:spcBef>
                <a:spcPct val="0"/>
              </a:spcBef>
              <a:buFont typeface="Wingdings 2" pitchFamily="18" charset="2"/>
              <a:buNone/>
            </a:pPr>
            <a:endParaRPr lang="ru-RU" sz="1800" b="1" dirty="0" smtClean="0">
              <a:cs typeface="Times New Roman" pitchFamily="18" charset="0"/>
            </a:endParaRPr>
          </a:p>
          <a:p>
            <a:pPr marL="0" indent="0" algn="ctr">
              <a:spcBef>
                <a:spcPct val="0"/>
              </a:spcBef>
              <a:buFont typeface="Wingdings 2" pitchFamily="18" charset="2"/>
              <a:buNone/>
            </a:pPr>
            <a:endParaRPr lang="ru-RU" sz="1800" b="1" dirty="0" smtClean="0">
              <a:cs typeface="Times New Roman" pitchFamily="18" charset="0"/>
            </a:endParaRPr>
          </a:p>
          <a:p>
            <a:pPr marL="0" indent="0" algn="ctr">
              <a:spcBef>
                <a:spcPct val="0"/>
              </a:spcBef>
              <a:buFont typeface="Wingdings 2" pitchFamily="18" charset="2"/>
              <a:buNone/>
            </a:pPr>
            <a:r>
              <a:rPr lang="ru-RU" sz="2400" b="1" i="1" dirty="0" smtClean="0">
                <a:solidFill>
                  <a:srgbClr val="CC3399"/>
                </a:solidFill>
                <a:cs typeface="Times New Roman" pitchFamily="18" charset="0"/>
              </a:rPr>
              <a:t>Нетрадиционные изобразительные техники </a:t>
            </a:r>
            <a:r>
              <a:rPr lang="ru-RU" sz="2400" b="1" dirty="0" smtClean="0">
                <a:solidFill>
                  <a:srgbClr val="892EA2"/>
                </a:solidFill>
                <a:cs typeface="Times New Roman" pitchFamily="18" charset="0"/>
              </a:rPr>
              <a:t>- это эффективное средство изображения, включающее новые художественно-выразительные приемы создания художественного образа, композиции и колорита, позволяющие обеспечить наибольшую выразительность образа в творческой работе, </a:t>
            </a:r>
          </a:p>
          <a:p>
            <a:pPr marL="0" indent="0" algn="ctr">
              <a:spcBef>
                <a:spcPct val="0"/>
              </a:spcBef>
              <a:buFont typeface="Wingdings 2" pitchFamily="18" charset="2"/>
              <a:buNone/>
            </a:pPr>
            <a:r>
              <a:rPr lang="ru-RU" sz="2400" b="1" dirty="0" smtClean="0">
                <a:solidFill>
                  <a:srgbClr val="892EA2"/>
                </a:solidFill>
                <a:cs typeface="Times New Roman" pitchFamily="18" charset="0"/>
              </a:rPr>
              <a:t>чтобы у детей не создавалось шаблона.</a:t>
            </a:r>
            <a:endParaRPr lang="ru-RU" sz="2400" dirty="0" smtClean="0">
              <a:solidFill>
                <a:srgbClr val="892EA2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EE6ED6-20B8-4370-95DD-01231BF0B105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147864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27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50" y="260350"/>
            <a:ext cx="8229600" cy="1106488"/>
          </a:xfrm>
        </p:spPr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ru-RU" sz="1400" dirty="0" smtClean="0">
                <a:solidFill>
                  <a:schemeClr val="tx1"/>
                </a:solidFill>
                <a:cs typeface="Times New Roman" pitchFamily="18" charset="0"/>
              </a:rPr>
              <a:t/>
            </a:r>
            <a:br>
              <a:rPr lang="ru-RU" sz="1400" dirty="0" smtClean="0">
                <a:solidFill>
                  <a:schemeClr val="tx1"/>
                </a:solidFill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FFFF00"/>
                </a:solidFill>
                <a:cs typeface="Times New Roman" pitchFamily="18" charset="0"/>
              </a:rPr>
              <a:t>Рисование ладошкой</a:t>
            </a:r>
            <a:br>
              <a:rPr lang="ru-RU" sz="3600" b="1" dirty="0" smtClean="0">
                <a:solidFill>
                  <a:srgbClr val="FFFF00"/>
                </a:solidFill>
                <a:cs typeface="Times New Roman" pitchFamily="18" charset="0"/>
              </a:rPr>
            </a:br>
            <a:endParaRPr lang="ru-RU" sz="3600" b="1" dirty="0" smtClean="0">
              <a:solidFill>
                <a:srgbClr val="FFFF00"/>
              </a:solidFill>
              <a:cs typeface="Times New Roman" pitchFamily="18" charset="0"/>
            </a:endParaRPr>
          </a:p>
        </p:txBody>
      </p:sp>
      <p:pic>
        <p:nvPicPr>
          <p:cNvPr id="21509" name="Picture 5" descr="G:\Фото Для презентации\Изображение 009.jpg"/>
          <p:cNvPicPr>
            <a:picLocks noGrp="1" noChangeAspect="1" noChangeArrowheads="1"/>
          </p:cNvPicPr>
          <p:nvPr>
            <p:ph sz="half" idx="1"/>
          </p:nvPr>
        </p:nvPicPr>
        <p:blipFill rotWithShape="1">
          <a:blip r:embed="rId3"/>
          <a:srcRect r="36208"/>
          <a:stretch/>
        </p:blipFill>
        <p:spPr>
          <a:xfrm>
            <a:off x="642720" y="1268760"/>
            <a:ext cx="2370137" cy="2159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66913" y="2204864"/>
            <a:ext cx="3857625" cy="5591175"/>
          </a:xfrm>
        </p:spPr>
        <p:txBody>
          <a:bodyPr>
            <a:noAutofit/>
          </a:bodyPr>
          <a:lstStyle/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ru-RU" sz="1800" b="1" i="1" dirty="0" smtClean="0">
                <a:solidFill>
                  <a:srgbClr val="FFFF00"/>
                </a:solidFill>
                <a:cs typeface="Times New Roman" pitchFamily="18" charset="0"/>
              </a:rPr>
              <a:t>Средства выразительности:</a:t>
            </a:r>
            <a:r>
              <a:rPr lang="ru-RU" sz="1800" b="1" dirty="0" smtClean="0">
                <a:solidFill>
                  <a:srgbClr val="FFFF00"/>
                </a:solidFill>
                <a:cs typeface="Times New Roman" pitchFamily="18" charset="0"/>
              </a:rPr>
              <a:t> </a:t>
            </a:r>
          </a:p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ru-RU" sz="1800" b="1" dirty="0" smtClean="0">
                <a:cs typeface="Times New Roman" pitchFamily="18" charset="0"/>
              </a:rPr>
              <a:t> </a:t>
            </a:r>
            <a:r>
              <a:rPr lang="ru-RU" sz="1800" dirty="0" smtClean="0">
                <a:solidFill>
                  <a:schemeClr val="bg1"/>
                </a:solidFill>
                <a:cs typeface="Times New Roman" pitchFamily="18" charset="0"/>
              </a:rPr>
              <a:t>пятно, цвет, фантастический силуэт.</a:t>
            </a:r>
          </a:p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ru-RU" sz="1800" b="1" i="1" dirty="0" smtClean="0">
                <a:solidFill>
                  <a:srgbClr val="FFFF00"/>
                </a:solidFill>
                <a:cs typeface="Times New Roman" pitchFamily="18" charset="0"/>
              </a:rPr>
              <a:t>Материалы: </a:t>
            </a:r>
            <a:r>
              <a:rPr lang="ru-RU" sz="1800" dirty="0" smtClean="0">
                <a:solidFill>
                  <a:schemeClr val="bg1"/>
                </a:solidFill>
                <a:cs typeface="Times New Roman" pitchFamily="18" charset="0"/>
              </a:rPr>
              <a:t>широкие блюдечки с гуашью, кисть, плотная бумага любого цвета, листы большого формата, салфетки.</a:t>
            </a:r>
          </a:p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ru-RU" sz="1800" b="1" i="1" dirty="0" smtClean="0">
                <a:cs typeface="Times New Roman" pitchFamily="18" charset="0"/>
              </a:rPr>
              <a:t> </a:t>
            </a:r>
            <a:r>
              <a:rPr lang="ru-RU" sz="1800" b="1" i="1" dirty="0" smtClean="0">
                <a:solidFill>
                  <a:srgbClr val="FFFF00"/>
                </a:solidFill>
                <a:cs typeface="Times New Roman" pitchFamily="18" charset="0"/>
              </a:rPr>
              <a:t>Способ получения изображения: </a:t>
            </a:r>
            <a:r>
              <a:rPr lang="ru-RU" sz="1800" dirty="0" smtClean="0">
                <a:solidFill>
                  <a:schemeClr val="bg1"/>
                </a:solidFill>
                <a:cs typeface="Times New Roman" pitchFamily="18" charset="0"/>
              </a:rPr>
              <a:t>ребенок опускает в гуашь ладошку (всю кисть) или окрашивает ее с помощью кисточки (с пяти лет) и делает отпечаток на бумаге. Рисуют и правой и левой руками, окрашенными разными цветами. После работы руки вытираются салфеткой, затем гуашь легко смывается.</a:t>
            </a:r>
          </a:p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sz="180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F3075DE-3CB0-43AB-92F6-215E9A3CCF8C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3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pic>
        <p:nvPicPr>
          <p:cNvPr id="21508" name="Picture 4" descr="G:\Фото Для презентации\Изображение 097.jpg"/>
          <p:cNvPicPr>
            <a:picLocks noChangeAspect="1" noChangeArrowheads="1"/>
          </p:cNvPicPr>
          <p:nvPr/>
        </p:nvPicPr>
        <p:blipFill>
          <a:blip r:embed="rId4">
            <a:lum bright="16000" contrast="6000"/>
          </a:blip>
          <a:srcRect/>
          <a:stretch>
            <a:fillRect/>
          </a:stretch>
        </p:blipFill>
        <p:spPr bwMode="auto">
          <a:xfrm>
            <a:off x="1676976" y="4303464"/>
            <a:ext cx="2671762" cy="18907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35534270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1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27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50"/>
            <a:ext cx="8229600" cy="1000125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      </a:t>
            </a:r>
            <a:r>
              <a:rPr lang="ru-RU" sz="3600" b="1" dirty="0" smtClean="0">
                <a:solidFill>
                  <a:srgbClr val="FFFF00"/>
                </a:solidFill>
                <a:cs typeface="Times New Roman" pitchFamily="18" charset="0"/>
              </a:rPr>
              <a:t>Рисование пальчиками</a:t>
            </a:r>
            <a:r>
              <a:rPr lang="ru-RU" sz="3100" b="1" dirty="0" smtClean="0">
                <a:solidFill>
                  <a:schemeClr val="tx1"/>
                </a:solidFill>
                <a:cs typeface="Times New Roman" pitchFamily="18" charset="0"/>
              </a:rPr>
              <a:t/>
            </a:r>
            <a:br>
              <a:rPr lang="ru-RU" sz="3100" b="1" dirty="0" smtClean="0">
                <a:solidFill>
                  <a:schemeClr val="tx1"/>
                </a:solidFill>
                <a:cs typeface="Times New Roman" pitchFamily="18" charset="0"/>
              </a:rPr>
            </a:br>
            <a:endParaRPr lang="ru-RU" sz="3100" b="1" dirty="0">
              <a:solidFill>
                <a:schemeClr val="tx1"/>
              </a:solidFill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5364088" y="1359594"/>
            <a:ext cx="3641030" cy="4896544"/>
          </a:xfrm>
        </p:spPr>
        <p:txBody>
          <a:bodyPr>
            <a:normAutofit/>
          </a:bodyPr>
          <a:lstStyle/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ru-RU" sz="1800" b="1" i="1" dirty="0" smtClean="0">
                <a:solidFill>
                  <a:srgbClr val="FFFF00"/>
                </a:solidFill>
                <a:cs typeface="Times New Roman" pitchFamily="18" charset="0"/>
              </a:rPr>
              <a:t>Средства выразительности: </a:t>
            </a:r>
          </a:p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ru-RU" sz="1800" dirty="0" smtClean="0">
                <a:solidFill>
                  <a:schemeClr val="bg1"/>
                </a:solidFill>
                <a:cs typeface="Times New Roman" pitchFamily="18" charset="0"/>
              </a:rPr>
              <a:t>пятно, точка, короткая линия, цвет.</a:t>
            </a:r>
          </a:p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ru-RU" sz="1800" b="1" i="1" dirty="0" smtClean="0">
                <a:solidFill>
                  <a:srgbClr val="FFFF00"/>
                </a:solidFill>
                <a:cs typeface="Times New Roman" pitchFamily="18" charset="0"/>
              </a:rPr>
              <a:t>Материалы: </a:t>
            </a:r>
            <a:r>
              <a:rPr lang="ru-RU" sz="1800" dirty="0" smtClean="0">
                <a:solidFill>
                  <a:schemeClr val="bg1"/>
                </a:solidFill>
                <a:cs typeface="Times New Roman" pitchFamily="18" charset="0"/>
              </a:rPr>
              <a:t>мисочки с гуашью, плотная бумага любого цвета, небольшие листы, салфетки.</a:t>
            </a:r>
          </a:p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ru-RU" sz="1800" b="1" i="1" dirty="0" smtClean="0">
                <a:solidFill>
                  <a:srgbClr val="FFFF00"/>
                </a:solidFill>
                <a:cs typeface="Times New Roman" pitchFamily="18" charset="0"/>
              </a:rPr>
              <a:t>Способ получения изображения: </a:t>
            </a:r>
            <a:r>
              <a:rPr lang="ru-RU" sz="1800" dirty="0" smtClean="0">
                <a:solidFill>
                  <a:schemeClr val="bg1"/>
                </a:solidFill>
                <a:cs typeface="Times New Roman" pitchFamily="18" charset="0"/>
              </a:rPr>
              <a:t>ребенок опускает в гуашь пальчик и наносит точки, пятнышки на бумагу. На каждый пальчик набирается краска разного цвета. После работы пальчики вытираются салфеткой, затем гуашь легко смывается.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dirty="0">
              <a:cs typeface="Times New Roman" pitchFamily="18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126DE4C-A004-4955-893C-D4DD197C052E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4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pic>
        <p:nvPicPr>
          <p:cNvPr id="22531" name="Picture 3" descr="G:\Фото Для презентации\Изображение 099.jpg"/>
          <p:cNvPicPr>
            <a:picLocks noChangeAspect="1" noChangeArrowheads="1"/>
          </p:cNvPicPr>
          <p:nvPr/>
        </p:nvPicPr>
        <p:blipFill rotWithShape="1">
          <a:blip r:embed="rId2"/>
          <a:srcRect t="240" r="32513" b="1"/>
          <a:stretch/>
        </p:blipFill>
        <p:spPr bwMode="auto">
          <a:xfrm>
            <a:off x="179512" y="764704"/>
            <a:ext cx="2412678" cy="25922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0" name="Picture 2" descr="D:\рисование\i (5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87824" y="1772816"/>
            <a:ext cx="2155304" cy="2424315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  <p:pic>
        <p:nvPicPr>
          <p:cNvPr id="8" name="Picture 8" descr="C:\Documents and Settings\Admin\Рабочий стол\маринко\899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15851" y="3933056"/>
            <a:ext cx="1876351" cy="26432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28988074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25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27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>
          <a:xfrm>
            <a:off x="611188" y="188913"/>
            <a:ext cx="8229600" cy="576262"/>
          </a:xfrm>
        </p:spPr>
        <p:txBody>
          <a:bodyPr/>
          <a:lstStyle/>
          <a:p>
            <a:pPr algn="ctr" eaLnBrk="1" hangingPunct="1"/>
            <a:r>
              <a:rPr lang="ru-RU" sz="2800" b="1" dirty="0" smtClean="0">
                <a:solidFill>
                  <a:srgbClr val="FFFF00"/>
                </a:solidFill>
              </a:rPr>
              <a:t/>
            </a:r>
            <a:br>
              <a:rPr lang="ru-RU" sz="2800" b="1" dirty="0" smtClean="0">
                <a:solidFill>
                  <a:srgbClr val="FFFF00"/>
                </a:solidFill>
              </a:rPr>
            </a:br>
            <a:r>
              <a:rPr lang="ru-RU" sz="2800" b="1" dirty="0" smtClean="0">
                <a:solidFill>
                  <a:srgbClr val="FFFF00"/>
                </a:solidFill>
              </a:rPr>
              <a:t>Рисование печатками из овощей</a:t>
            </a:r>
            <a:endParaRPr lang="ru-RU" sz="2800" dirty="0" smtClean="0">
              <a:solidFill>
                <a:srgbClr val="0B5395"/>
              </a:solidFill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5724128" y="692696"/>
            <a:ext cx="3250704" cy="6092825"/>
          </a:xfrm>
        </p:spPr>
        <p:txBody>
          <a:bodyPr>
            <a:normAutofit fontScale="55000" lnSpcReduction="20000"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endParaRPr lang="ru-RU" dirty="0" smtClean="0"/>
          </a:p>
          <a:p>
            <a:pPr marL="0" indent="0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ru-RU" sz="3300" b="1" i="1" dirty="0" smtClean="0">
                <a:solidFill>
                  <a:srgbClr val="FFFF00"/>
                </a:solidFill>
              </a:rPr>
              <a:t>Средства выразительности:</a:t>
            </a:r>
            <a:r>
              <a:rPr lang="ru-RU" sz="3300" dirty="0" smtClean="0">
                <a:solidFill>
                  <a:srgbClr val="FFFF00"/>
                </a:solidFill>
              </a:rPr>
              <a:t> </a:t>
            </a:r>
          </a:p>
          <a:p>
            <a:pPr marL="0" indent="0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ru-RU" sz="3300" dirty="0" smtClean="0">
                <a:solidFill>
                  <a:schemeClr val="bg1"/>
                </a:solidFill>
              </a:rPr>
              <a:t>фактура, цвет.</a:t>
            </a:r>
          </a:p>
          <a:p>
            <a:pPr marL="0" indent="0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ru-RU" sz="3300" b="1" i="1" dirty="0" smtClean="0">
                <a:solidFill>
                  <a:srgbClr val="FFFF00"/>
                </a:solidFill>
              </a:rPr>
              <a:t>Материалы:</a:t>
            </a:r>
            <a:r>
              <a:rPr lang="ru-RU" sz="3300" dirty="0" smtClean="0">
                <a:solidFill>
                  <a:srgbClr val="FFFF00"/>
                </a:solidFill>
              </a:rPr>
              <a:t> </a:t>
            </a:r>
            <a:r>
              <a:rPr lang="ru-RU" sz="3300" dirty="0" smtClean="0">
                <a:solidFill>
                  <a:schemeClr val="bg1"/>
                </a:solidFill>
              </a:rPr>
              <a:t>блюдце либо пластиковая коробочка, в которую вложена штемпельная подушка из тонкого поролона, пропитанного гуашью, плотная бумага любого цвета и размера, печатки из овощей.</a:t>
            </a:r>
          </a:p>
          <a:p>
            <a:pPr marL="0" indent="0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ru-RU" sz="3300" b="1" i="1" dirty="0" smtClean="0">
                <a:solidFill>
                  <a:srgbClr val="FFFF00"/>
                </a:solidFill>
              </a:rPr>
              <a:t>Способ получения изображения: </a:t>
            </a:r>
            <a:r>
              <a:rPr lang="ru-RU" sz="3300" dirty="0" smtClean="0">
                <a:solidFill>
                  <a:schemeClr val="bg1"/>
                </a:solidFill>
              </a:rPr>
              <a:t>Ребенок </a:t>
            </a:r>
            <a:r>
              <a:rPr lang="ru-RU" sz="3300" dirty="0">
                <a:solidFill>
                  <a:schemeClr val="bg1"/>
                </a:solidFill>
              </a:rPr>
              <a:t>прижимает печатку к подушечке с краской и наносит оттиск на лист бумаги. </a:t>
            </a:r>
            <a:r>
              <a:rPr lang="ru-RU" sz="3300" dirty="0" smtClean="0">
                <a:solidFill>
                  <a:schemeClr val="bg1"/>
                </a:solidFill>
              </a:rPr>
              <a:t>Эта </a:t>
            </a:r>
            <a:r>
              <a:rPr lang="ru-RU" sz="3300" dirty="0">
                <a:solidFill>
                  <a:schemeClr val="bg1"/>
                </a:solidFill>
              </a:rPr>
              <a:t>техника позволяет многократно изображать один и тот же предмет, составляя из его отпечатков самые разные композиции, украшая ими открытки, салфетки, платки и т.д</a:t>
            </a:r>
            <a:r>
              <a:rPr lang="ru-RU" dirty="0">
                <a:solidFill>
                  <a:schemeClr val="bg1"/>
                </a:solidFill>
              </a:rPr>
              <a:t>. </a:t>
            </a:r>
            <a:endParaRPr lang="ru-RU" dirty="0" smtClean="0">
              <a:solidFill>
                <a:schemeClr val="bg1"/>
              </a:solidFill>
            </a:endParaRPr>
          </a:p>
          <a:p>
            <a:pPr marL="0" indent="-274320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419D4FE-E2FA-4D77-85E5-C8742A5529FE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5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pic>
        <p:nvPicPr>
          <p:cNvPr id="3074" name="Picture 2" descr="D:\Downloads\3bc2ab2416e50cc88470d987863d29ea.jpg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71800" y="1727516"/>
            <a:ext cx="2782441" cy="2016224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  <p:pic>
        <p:nvPicPr>
          <p:cNvPr id="3075" name="Picture 3" descr="D:\Downloads\304762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3429000"/>
            <a:ext cx="2880318" cy="2043649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  <p:pic>
        <p:nvPicPr>
          <p:cNvPr id="3077" name="Picture 5" descr="D:\Downloads\chtampik3-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84783" y="4846270"/>
            <a:ext cx="2448273" cy="1988840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  <p:pic>
        <p:nvPicPr>
          <p:cNvPr id="6146" name="Picture 2" descr="G:\рисование\neobychnye_sposoby_risovaniya_dlya_detey_3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5534" y="739383"/>
            <a:ext cx="2489249" cy="2077551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</p:spTree>
    <p:extLst>
      <p:ext uri="{BB962C8B-B14F-4D97-AF65-F5344CB8AC3E}">
        <p14:creationId xmlns:p14="http://schemas.microsoft.com/office/powerpoint/2010/main" xmlns="" val="33018260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8" grpId="0"/>
      <p:bldP spid="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27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>
          <a:xfrm>
            <a:off x="500063" y="428625"/>
            <a:ext cx="8229600" cy="1143000"/>
          </a:xfrm>
        </p:spPr>
        <p:txBody>
          <a:bodyPr/>
          <a:lstStyle/>
          <a:p>
            <a:pPr algn="ctr" eaLnBrk="1" hangingPunct="1"/>
            <a:r>
              <a:rPr lang="ru-RU" sz="2800" b="1" dirty="0" smtClean="0">
                <a:solidFill>
                  <a:srgbClr val="FFFF00"/>
                </a:solidFill>
                <a:cs typeface="Times New Roman" pitchFamily="18" charset="0"/>
              </a:rPr>
              <a:t>Оттиск поролоновыми штампами</a:t>
            </a:r>
            <a:br>
              <a:rPr lang="ru-RU" sz="2800" b="1" dirty="0" smtClean="0">
                <a:solidFill>
                  <a:srgbClr val="FFFF00"/>
                </a:solidFill>
                <a:cs typeface="Times New Roman" pitchFamily="18" charset="0"/>
              </a:rPr>
            </a:br>
            <a:endParaRPr lang="ru-RU" sz="2800" b="1" dirty="0" smtClean="0">
              <a:solidFill>
                <a:srgbClr val="FFFF00"/>
              </a:solidFill>
              <a:cs typeface="Times New Roman" pitchFamily="18" charset="0"/>
            </a:endParaRPr>
          </a:p>
        </p:txBody>
      </p:sp>
      <p:pic>
        <p:nvPicPr>
          <p:cNvPr id="23554" name="Picture 2" descr="G:\Фото Для презентации\Изображение 005.jpg"/>
          <p:cNvPicPr>
            <a:picLocks noGrp="1" noChangeAspect="1" noChangeArrowheads="1"/>
          </p:cNvPicPr>
          <p:nvPr>
            <p:ph sz="half" idx="1"/>
          </p:nvPr>
        </p:nvPicPr>
        <p:blipFill rotWithShape="1">
          <a:blip r:embed="rId2"/>
          <a:srcRect r="15972"/>
          <a:stretch/>
        </p:blipFill>
        <p:spPr>
          <a:xfrm>
            <a:off x="1331640" y="2492896"/>
            <a:ext cx="2576512" cy="23002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14875" y="1714500"/>
            <a:ext cx="4038600" cy="4857750"/>
          </a:xfrm>
        </p:spPr>
        <p:txBody>
          <a:bodyPr>
            <a:normAutofit/>
          </a:bodyPr>
          <a:lstStyle/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ru-RU" sz="1800" b="1" i="1" dirty="0" smtClean="0">
                <a:solidFill>
                  <a:srgbClr val="FFFF00"/>
                </a:solidFill>
              </a:rPr>
              <a:t>Средства выразительности</a:t>
            </a:r>
            <a:r>
              <a:rPr lang="ru-RU" sz="1800" dirty="0" smtClean="0">
                <a:solidFill>
                  <a:srgbClr val="FFFF00"/>
                </a:solidFill>
              </a:rPr>
              <a:t>: </a:t>
            </a:r>
          </a:p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ru-RU" sz="1800" dirty="0" smtClean="0">
                <a:solidFill>
                  <a:schemeClr val="bg1"/>
                </a:solidFill>
              </a:rPr>
              <a:t>пятно, фактура, цвет.</a:t>
            </a:r>
          </a:p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ru-RU" sz="1800" b="1" i="1" dirty="0" smtClean="0">
                <a:solidFill>
                  <a:srgbClr val="FFFF00"/>
                </a:solidFill>
              </a:rPr>
              <a:t>Материалы:</a:t>
            </a:r>
            <a:r>
              <a:rPr lang="ru-RU" sz="1800" dirty="0" smtClean="0">
                <a:solidFill>
                  <a:srgbClr val="FFFF00"/>
                </a:solidFill>
              </a:rPr>
              <a:t> </a:t>
            </a:r>
            <a:r>
              <a:rPr lang="ru-RU" sz="1800" dirty="0" smtClean="0">
                <a:solidFill>
                  <a:schemeClr val="bg1"/>
                </a:solidFill>
              </a:rPr>
              <a:t>мисочка либо пластиковая коробочка, в которую вложена штемпельная подушка из тонкого поролона, пропитанного гуашью, плотная бумага любого цвета и размера, различные штампы из поролона.</a:t>
            </a:r>
          </a:p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ru-RU" sz="1800" b="1" i="1" dirty="0" smtClean="0">
                <a:solidFill>
                  <a:srgbClr val="FFFF00"/>
                </a:solidFill>
              </a:rPr>
              <a:t>Способ   получения   изображения:   </a:t>
            </a:r>
            <a:r>
              <a:rPr lang="ru-RU" sz="1800" dirty="0" smtClean="0">
                <a:solidFill>
                  <a:schemeClr val="bg1"/>
                </a:solidFill>
              </a:rPr>
              <a:t>ребенок   прижимает  штамп из  поролон   к штемпельной подушке с краской и наносит оттиск на бумагу. Для изменения цвета берутся другие мисочка и штамп. </a:t>
            </a:r>
          </a:p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sz="1800" dirty="0">
              <a:solidFill>
                <a:schemeClr val="tx1">
                  <a:lumMod val="75000"/>
                </a:scheme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ED11C40-2F7C-41F0-8101-B636EB0DB2B4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6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461416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6" grpId="0"/>
      <p:bldP spid="4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27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>
          <a:xfrm>
            <a:off x="1547664" y="836712"/>
            <a:ext cx="8229600" cy="857250"/>
          </a:xfrm>
        </p:spPr>
        <p:txBody>
          <a:bodyPr/>
          <a:lstStyle/>
          <a:p>
            <a:pPr algn="ctr" eaLnBrk="1" hangingPunct="1"/>
            <a:r>
              <a:rPr lang="ru-RU" sz="2800" b="1" dirty="0" smtClean="0">
                <a:solidFill>
                  <a:srgbClr val="FFFF00"/>
                </a:solidFill>
              </a:rPr>
              <a:t/>
            </a:r>
            <a:br>
              <a:rPr lang="ru-RU" sz="2800" b="1" dirty="0" smtClean="0">
                <a:solidFill>
                  <a:srgbClr val="FFFF00"/>
                </a:solidFill>
              </a:rPr>
            </a:br>
            <a:r>
              <a:rPr lang="ru-RU" sz="2800" b="1" dirty="0" smtClean="0">
                <a:solidFill>
                  <a:srgbClr val="FFFF00"/>
                </a:solidFill>
              </a:rPr>
              <a:t>Рисование ватной палочкой</a:t>
            </a:r>
            <a:r>
              <a:rPr lang="ru-RU" sz="2800" dirty="0" smtClean="0">
                <a:solidFill>
                  <a:srgbClr val="0B5395"/>
                </a:solidFill>
              </a:rPr>
              <a:t/>
            </a:r>
            <a:br>
              <a:rPr lang="ru-RU" sz="2800" dirty="0" smtClean="0">
                <a:solidFill>
                  <a:srgbClr val="0B5395"/>
                </a:solidFill>
              </a:rPr>
            </a:br>
            <a:endParaRPr lang="ru-RU" sz="2800" dirty="0" smtClean="0">
              <a:solidFill>
                <a:srgbClr val="0B5395"/>
              </a:solidFill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5724128" y="1322417"/>
            <a:ext cx="3322712" cy="5140325"/>
          </a:xfrm>
        </p:spPr>
        <p:txBody>
          <a:bodyPr>
            <a:normAutofit fontScale="77500" lnSpcReduction="20000"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endParaRPr lang="ru-RU" dirty="0" smtClean="0"/>
          </a:p>
          <a:p>
            <a:pPr marL="0" indent="0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ru-RU" b="1" i="1" dirty="0" smtClean="0">
                <a:solidFill>
                  <a:srgbClr val="FFFF00"/>
                </a:solidFill>
              </a:rPr>
              <a:t>Средства выразительности:</a:t>
            </a:r>
            <a:r>
              <a:rPr lang="ru-RU" dirty="0" smtClean="0">
                <a:solidFill>
                  <a:srgbClr val="FFFF00"/>
                </a:solidFill>
              </a:rPr>
              <a:t> </a:t>
            </a:r>
          </a:p>
          <a:p>
            <a:pPr marL="0" indent="0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ru-RU" dirty="0">
                <a:solidFill>
                  <a:schemeClr val="bg1"/>
                </a:solidFill>
              </a:rPr>
              <a:t>пятно, точка, короткая линия, цвет.</a:t>
            </a:r>
          </a:p>
          <a:p>
            <a:pPr marL="0" indent="0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ru-RU" b="1" i="1" dirty="0" smtClean="0">
                <a:solidFill>
                  <a:srgbClr val="FFFF00"/>
                </a:solidFill>
              </a:rPr>
              <a:t>Материалы:</a:t>
            </a:r>
            <a:r>
              <a:rPr lang="ru-RU" dirty="0" smtClean="0">
                <a:solidFill>
                  <a:srgbClr val="FFFF00"/>
                </a:solidFill>
              </a:rPr>
              <a:t> </a:t>
            </a:r>
            <a:r>
              <a:rPr lang="ru-RU" dirty="0" smtClean="0">
                <a:solidFill>
                  <a:schemeClr val="bg1"/>
                </a:solidFill>
              </a:rPr>
              <a:t>гуашь, бумага любого цвета и размера, ватная палочка.</a:t>
            </a:r>
          </a:p>
          <a:p>
            <a:pPr marL="0" indent="0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ru-RU" b="1" i="1" dirty="0" smtClean="0">
                <a:solidFill>
                  <a:srgbClr val="FFFF00"/>
                </a:solidFill>
              </a:rPr>
              <a:t>Способ получения изображения: </a:t>
            </a:r>
            <a:r>
              <a:rPr lang="ru-RU" dirty="0" smtClean="0">
                <a:solidFill>
                  <a:schemeClr val="bg1"/>
                </a:solidFill>
              </a:rPr>
              <a:t>ребенок опускает ватную палочку в баночку, набирает  краску и наносит точки, пятнышки на бумагу. Чтобы получить другой цвет, меняется ватная палочка.</a:t>
            </a:r>
          </a:p>
          <a:p>
            <a:pPr marL="0" indent="-274320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02950AF-4D94-4F0A-A306-470DD06B7A07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7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pic>
        <p:nvPicPr>
          <p:cNvPr id="7170" name="Picture 2" descr="G:\рисование\neobychnye_sposoby_risovaniya_dlya_detey_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82171" y="1844824"/>
            <a:ext cx="3017515" cy="2465784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  <p:pic>
        <p:nvPicPr>
          <p:cNvPr id="1026" name="Picture 2" descr="G:\фото рисование\6a00d8341cc08553ef0167655c173a970b-800wi (2)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504" y="221505"/>
            <a:ext cx="3096344" cy="2304256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  <p:pic>
        <p:nvPicPr>
          <p:cNvPr id="1028" name="Picture 4" descr="G:\фото рисование\podelki-iz-vatnyh-palochek-kak-masterit-risovanie_4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504" y="4221088"/>
            <a:ext cx="3583523" cy="2520281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</p:spTree>
    <p:extLst>
      <p:ext uri="{BB962C8B-B14F-4D97-AF65-F5344CB8AC3E}">
        <p14:creationId xmlns:p14="http://schemas.microsoft.com/office/powerpoint/2010/main" xmlns="" val="14908812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8" grpId="0"/>
      <p:bldP spid="4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27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>
          <a:xfrm>
            <a:off x="534988" y="549275"/>
            <a:ext cx="8229600" cy="857250"/>
          </a:xfrm>
        </p:spPr>
        <p:txBody>
          <a:bodyPr/>
          <a:lstStyle/>
          <a:p>
            <a:pPr algn="ctr" eaLnBrk="1" hangingPunct="1"/>
            <a:r>
              <a:rPr lang="ru-RU" sz="2800" b="1" dirty="0" smtClean="0">
                <a:solidFill>
                  <a:srgbClr val="FFFF00"/>
                </a:solidFill>
              </a:rPr>
              <a:t/>
            </a:r>
            <a:br>
              <a:rPr lang="ru-RU" sz="2800" b="1" dirty="0" smtClean="0">
                <a:solidFill>
                  <a:srgbClr val="FFFF00"/>
                </a:solidFill>
              </a:rPr>
            </a:br>
            <a:r>
              <a:rPr lang="ru-RU" sz="2800" b="1" dirty="0" smtClean="0">
                <a:solidFill>
                  <a:srgbClr val="FFFF00"/>
                </a:solidFill>
              </a:rPr>
              <a:t>Оттиск мятой бумагой</a:t>
            </a:r>
            <a:r>
              <a:rPr lang="ru-RU" sz="2800" dirty="0" smtClean="0">
                <a:solidFill>
                  <a:srgbClr val="0B5395"/>
                </a:solidFill>
              </a:rPr>
              <a:t/>
            </a:r>
            <a:br>
              <a:rPr lang="ru-RU" sz="2800" dirty="0" smtClean="0">
                <a:solidFill>
                  <a:srgbClr val="0B5395"/>
                </a:solidFill>
              </a:rPr>
            </a:br>
            <a:endParaRPr lang="ru-RU" sz="2800" dirty="0" smtClean="0">
              <a:solidFill>
                <a:srgbClr val="0B5395"/>
              </a:solidFill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5724128" y="908721"/>
            <a:ext cx="3386698" cy="5468000"/>
          </a:xfrm>
        </p:spPr>
        <p:txBody>
          <a:bodyPr>
            <a:normAutofit fontScale="70000" lnSpcReduction="20000"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endParaRPr lang="ru-RU" dirty="0" smtClean="0"/>
          </a:p>
          <a:p>
            <a:pPr marL="0" indent="0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ru-RU" b="1" i="1" dirty="0" smtClean="0">
                <a:solidFill>
                  <a:srgbClr val="FFFF00"/>
                </a:solidFill>
              </a:rPr>
              <a:t>Возраст: </a:t>
            </a:r>
            <a:r>
              <a:rPr lang="ru-RU" dirty="0" smtClean="0">
                <a:solidFill>
                  <a:schemeClr val="bg1"/>
                </a:solidFill>
              </a:rPr>
              <a:t>от трех лет.</a:t>
            </a:r>
          </a:p>
          <a:p>
            <a:pPr marL="0" indent="0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ru-RU" b="1" i="1" dirty="0" smtClean="0">
                <a:solidFill>
                  <a:srgbClr val="FFFF00"/>
                </a:solidFill>
              </a:rPr>
              <a:t>Средства выразительности:</a:t>
            </a:r>
            <a:r>
              <a:rPr lang="ru-RU" dirty="0" smtClean="0">
                <a:solidFill>
                  <a:srgbClr val="FFFF00"/>
                </a:solidFill>
              </a:rPr>
              <a:t> </a:t>
            </a:r>
          </a:p>
          <a:p>
            <a:pPr marL="0" indent="0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ru-RU" dirty="0" smtClean="0">
                <a:solidFill>
                  <a:schemeClr val="bg1"/>
                </a:solidFill>
              </a:rPr>
              <a:t>пятно, фактура, цвет.</a:t>
            </a:r>
          </a:p>
          <a:p>
            <a:pPr marL="0" indent="0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ru-RU" b="1" i="1" dirty="0" smtClean="0">
                <a:solidFill>
                  <a:srgbClr val="FFFF00"/>
                </a:solidFill>
              </a:rPr>
              <a:t>Материалы:</a:t>
            </a:r>
            <a:r>
              <a:rPr lang="ru-RU" dirty="0" smtClean="0">
                <a:solidFill>
                  <a:srgbClr val="FFFF00"/>
                </a:solidFill>
              </a:rPr>
              <a:t> </a:t>
            </a:r>
            <a:r>
              <a:rPr lang="ru-RU" dirty="0" smtClean="0">
                <a:solidFill>
                  <a:schemeClr val="bg1"/>
                </a:solidFill>
              </a:rPr>
              <a:t>блюдце либо пластиковая коробочка, в которую вложена штемпельная подушка из тонкого поролона, пропитанного гуашью, плотная бумага любого цвета и размера, смятая бумага.</a:t>
            </a:r>
          </a:p>
          <a:p>
            <a:pPr marL="0" indent="0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ru-RU" b="1" i="1" dirty="0" smtClean="0">
                <a:solidFill>
                  <a:srgbClr val="FFFF00"/>
                </a:solidFill>
              </a:rPr>
              <a:t>Способ получения изображения: </a:t>
            </a:r>
            <a:r>
              <a:rPr lang="ru-RU" dirty="0" smtClean="0">
                <a:solidFill>
                  <a:schemeClr val="bg1"/>
                </a:solidFill>
              </a:rPr>
              <a:t>ребенок прижимает смятую бумагу к штемпельной подушке с краской и наносит оттиск на бумагу. Чтобы получить другой цвет, меняются и блюдце и смятая бумага. </a:t>
            </a:r>
          </a:p>
          <a:p>
            <a:pPr marL="0" indent="-274320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B0D61F-8DCA-4BE8-8983-A60D27567D52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8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pic>
        <p:nvPicPr>
          <p:cNvPr id="2050" name="Picture 2" descr="G:\фото рисование\i (5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332656"/>
            <a:ext cx="1809750" cy="18097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2052" name="Picture 4" descr="G:\фото рисование\i (6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31840" y="2164085"/>
            <a:ext cx="2232248" cy="2817862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  <p:pic>
        <p:nvPicPr>
          <p:cNvPr id="2053" name="Picture 5" descr="G:\фото рисование\i (7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3429000"/>
            <a:ext cx="2769865" cy="2160240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</p:spTree>
    <p:extLst>
      <p:ext uri="{BB962C8B-B14F-4D97-AF65-F5344CB8AC3E}">
        <p14:creationId xmlns:p14="http://schemas.microsoft.com/office/powerpoint/2010/main" xmlns="" val="21030341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8" grpId="0"/>
      <p:bldP spid="4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27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>
          <a:xfrm>
            <a:off x="683568" y="764704"/>
            <a:ext cx="8229600" cy="857250"/>
          </a:xfrm>
        </p:spPr>
        <p:txBody>
          <a:bodyPr/>
          <a:lstStyle/>
          <a:p>
            <a:pPr algn="ctr" eaLnBrk="1" hangingPunct="1"/>
            <a:r>
              <a:rPr lang="ru-RU" sz="2800" b="1" dirty="0" smtClean="0">
                <a:solidFill>
                  <a:srgbClr val="FFFF00"/>
                </a:solidFill>
              </a:rPr>
              <a:t/>
            </a:r>
            <a:br>
              <a:rPr lang="ru-RU" sz="2800" b="1" dirty="0" smtClean="0">
                <a:solidFill>
                  <a:srgbClr val="FFFF00"/>
                </a:solidFill>
              </a:rPr>
            </a:br>
            <a:r>
              <a:rPr lang="ru-RU" sz="3200" b="1" dirty="0" smtClean="0">
                <a:solidFill>
                  <a:srgbClr val="FFFF00"/>
                </a:solidFill>
              </a:rPr>
              <a:t>Рисование зелёнкой и йодом</a:t>
            </a:r>
            <a:r>
              <a:rPr lang="ru-RU" sz="3200" dirty="0" smtClean="0">
                <a:solidFill>
                  <a:srgbClr val="0B5395"/>
                </a:solidFill>
              </a:rPr>
              <a:t/>
            </a:r>
            <a:br>
              <a:rPr lang="ru-RU" sz="3200" dirty="0" smtClean="0">
                <a:solidFill>
                  <a:srgbClr val="0B5395"/>
                </a:solidFill>
              </a:rPr>
            </a:br>
            <a:endParaRPr lang="ru-RU" sz="3200" dirty="0" smtClean="0">
              <a:solidFill>
                <a:srgbClr val="0B5395"/>
              </a:solidFill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857750" y="1214438"/>
            <a:ext cx="3829050" cy="5140325"/>
          </a:xfrm>
        </p:spPr>
        <p:txBody>
          <a:bodyPr>
            <a:normAutofit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endParaRPr lang="ru-RU" dirty="0" smtClean="0"/>
          </a:p>
          <a:p>
            <a:pPr marL="0" indent="-274320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02950AF-4D94-4F0A-A306-470DD06B7A07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9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pic>
        <p:nvPicPr>
          <p:cNvPr id="1026" name="Picture 2" descr="D:\Downloads\netradicionnoe-risovanie-dlya-detej-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27784" y="1556791"/>
            <a:ext cx="4392488" cy="3528393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</p:spTree>
    <p:extLst>
      <p:ext uri="{BB962C8B-B14F-4D97-AF65-F5344CB8AC3E}">
        <p14:creationId xmlns:p14="http://schemas.microsoft.com/office/powerpoint/2010/main" xmlns="" val="23700626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8" grpId="0"/>
    </p:bldLst>
  </p:timing>
</p:sld>
</file>

<file path=ppt/theme/_rels/theme10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11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1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6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7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8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9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8_Поток">
  <a:themeElements>
    <a:clrScheme name="Другая 1">
      <a:dk1>
        <a:srgbClr val="7030A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FF654"/>
      </a:hlink>
      <a:folHlink>
        <a:srgbClr val="85DFD0"/>
      </a:folHlink>
    </a:clrScheme>
    <a:fontScheme name="Другая 2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9_Поток">
  <a:themeElements>
    <a:clrScheme name="Другая 1">
      <a:dk1>
        <a:srgbClr val="7030A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FF654"/>
      </a:hlink>
      <a:folHlink>
        <a:srgbClr val="85DFD0"/>
      </a:folHlink>
    </a:clrScheme>
    <a:fontScheme name="Другая 2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12.xml><?xml version="1.0" encoding="utf-8"?>
<a:theme xmlns:a="http://schemas.openxmlformats.org/drawingml/2006/main" name="10_Поток">
  <a:themeElements>
    <a:clrScheme name="Другая 1">
      <a:dk1>
        <a:srgbClr val="7030A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FF654"/>
      </a:hlink>
      <a:folHlink>
        <a:srgbClr val="85DFD0"/>
      </a:folHlink>
    </a:clrScheme>
    <a:fontScheme name="Другая 2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1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Поток">
  <a:themeElements>
    <a:clrScheme name="Другая 1">
      <a:dk1>
        <a:srgbClr val="7030A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FF654"/>
      </a:hlink>
      <a:folHlink>
        <a:srgbClr val="85DFD0"/>
      </a:folHlink>
    </a:clrScheme>
    <a:fontScheme name="Другая 2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Поток">
  <a:themeElements>
    <a:clrScheme name="Другая 1">
      <a:dk1>
        <a:srgbClr val="7030A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FF654"/>
      </a:hlink>
      <a:folHlink>
        <a:srgbClr val="85DFD0"/>
      </a:folHlink>
    </a:clrScheme>
    <a:fontScheme name="Другая 2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2_Поток">
  <a:themeElements>
    <a:clrScheme name="Другая 1">
      <a:dk1>
        <a:srgbClr val="7030A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FF654"/>
      </a:hlink>
      <a:folHlink>
        <a:srgbClr val="85DFD0"/>
      </a:folHlink>
    </a:clrScheme>
    <a:fontScheme name="Другая 2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3_Поток">
  <a:themeElements>
    <a:clrScheme name="Другая 1">
      <a:dk1>
        <a:srgbClr val="7030A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FF654"/>
      </a:hlink>
      <a:folHlink>
        <a:srgbClr val="85DFD0"/>
      </a:folHlink>
    </a:clrScheme>
    <a:fontScheme name="Другая 2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4_Поток">
  <a:themeElements>
    <a:clrScheme name="Другая 1">
      <a:dk1>
        <a:srgbClr val="7030A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FF654"/>
      </a:hlink>
      <a:folHlink>
        <a:srgbClr val="85DFD0"/>
      </a:folHlink>
    </a:clrScheme>
    <a:fontScheme name="Другая 2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5_Поток">
  <a:themeElements>
    <a:clrScheme name="Другая 1">
      <a:dk1>
        <a:srgbClr val="7030A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FF654"/>
      </a:hlink>
      <a:folHlink>
        <a:srgbClr val="85DFD0"/>
      </a:folHlink>
    </a:clrScheme>
    <a:fontScheme name="Другая 2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6_Поток">
  <a:themeElements>
    <a:clrScheme name="Другая 1">
      <a:dk1>
        <a:srgbClr val="7030A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FF654"/>
      </a:hlink>
      <a:folHlink>
        <a:srgbClr val="85DFD0"/>
      </a:folHlink>
    </a:clrScheme>
    <a:fontScheme name="Другая 2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7_Поток">
  <a:themeElements>
    <a:clrScheme name="Другая 1">
      <a:dk1>
        <a:srgbClr val="7030A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FF654"/>
      </a:hlink>
      <a:folHlink>
        <a:srgbClr val="85DFD0"/>
      </a:folHlink>
    </a:clrScheme>
    <a:fontScheme name="Другая 2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5089</TotalTime>
  <Words>741</Words>
  <Application>Microsoft Office PowerPoint</Application>
  <PresentationFormat>Экран (4:3)</PresentationFormat>
  <Paragraphs>87</Paragraphs>
  <Slides>17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12</vt:i4>
      </vt:variant>
      <vt:variant>
        <vt:lpstr>Заголовки слайдов</vt:lpstr>
      </vt:variant>
      <vt:variant>
        <vt:i4>17</vt:i4>
      </vt:variant>
    </vt:vector>
  </HeadingPairs>
  <TitlesOfParts>
    <vt:vector size="29" baseType="lpstr">
      <vt:lpstr>Diseño predeterminado</vt:lpstr>
      <vt:lpstr>Поток</vt:lpstr>
      <vt:lpstr>1_Поток</vt:lpstr>
      <vt:lpstr>2_Поток</vt:lpstr>
      <vt:lpstr>3_Поток</vt:lpstr>
      <vt:lpstr>4_Поток</vt:lpstr>
      <vt:lpstr>5_Поток</vt:lpstr>
      <vt:lpstr>6_Поток</vt:lpstr>
      <vt:lpstr>7_Поток</vt:lpstr>
      <vt:lpstr>8_Поток</vt:lpstr>
      <vt:lpstr>9_Поток</vt:lpstr>
      <vt:lpstr>10_Поток</vt:lpstr>
      <vt:lpstr>«НЕТРАДИЦИОННЫЕ  ТЕХНИКИ РИСОВАНИЯ  В РАННЕМ ВОЗРАСТЕ » Воспитатель : Колодинская В.А</vt:lpstr>
      <vt:lpstr>Слайд 2</vt:lpstr>
      <vt:lpstr> Рисование ладошкой </vt:lpstr>
      <vt:lpstr>           Рисование пальчиками </vt:lpstr>
      <vt:lpstr> Рисование печатками из овощей</vt:lpstr>
      <vt:lpstr>Оттиск поролоновыми штампами </vt:lpstr>
      <vt:lpstr> Рисование ватной палочкой </vt:lpstr>
      <vt:lpstr> Оттиск мятой бумагой </vt:lpstr>
      <vt:lpstr> Рисование зелёнкой и йодом </vt:lpstr>
      <vt:lpstr>                        Рисование кубиками льда </vt:lpstr>
      <vt:lpstr>                  Рисование вилкой </vt:lpstr>
      <vt:lpstr> Рисование на воде с крахмалом</vt:lpstr>
      <vt:lpstr> Рисование на крупах</vt:lpstr>
      <vt:lpstr> Рисование воздушным шариком</vt:lpstr>
      <vt:lpstr> Рисование ластиком</vt:lpstr>
      <vt:lpstr> Рисование пластиковой бутылкой</vt:lpstr>
      <vt:lpstr>Рекомендации педагогам: 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Mariajose</dc:creator>
  <cp:lastModifiedBy>1</cp:lastModifiedBy>
  <cp:revision>758</cp:revision>
  <dcterms:created xsi:type="dcterms:W3CDTF">2010-05-23T14:28:12Z</dcterms:created>
  <dcterms:modified xsi:type="dcterms:W3CDTF">2022-11-15T15:34:58Z</dcterms:modified>
</cp:coreProperties>
</file>