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458200" cy="1470025"/>
          </a:xfrm>
        </p:spPr>
        <p:txBody>
          <a:bodyPr/>
          <a:lstStyle/>
          <a:p>
            <a:r>
              <a:rPr lang="ru-RU" dirty="0" smtClean="0"/>
              <a:t>Образование и наука нового времени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Образование и наука нового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Распространение начального образования;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3200400"/>
          <a:ext cx="784860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762000">
                <a:tc>
                  <a:txBody>
                    <a:bodyPr/>
                    <a:lstStyle/>
                    <a:p>
                      <a:r>
                        <a:rPr lang="ru-RU" dirty="0" smtClean="0"/>
                        <a:t>Германские</a:t>
                      </a:r>
                      <a:r>
                        <a:rPr lang="ru-RU" baseline="0" dirty="0" smtClean="0"/>
                        <a:t> государства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Франция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r>
                        <a:rPr lang="ru-RU" dirty="0" smtClean="0"/>
                        <a:t>Обязательное</a:t>
                      </a:r>
                      <a:r>
                        <a:rPr lang="ru-RU" baseline="0" dirty="0" smtClean="0"/>
                        <a:t> начальное образование; активные образовательные преобразования.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 1910 год – единственная страна, где</a:t>
                      </a:r>
                      <a:r>
                        <a:rPr lang="ru-RU" baseline="0" dirty="0" smtClean="0"/>
                        <a:t> фактически была достигнута полная грамотность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 процента грамотных в начале века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«Читательская революция»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Секуляризация чтения; </a:t>
            </a:r>
          </a:p>
          <a:p>
            <a:r>
              <a:rPr lang="ru-RU" dirty="0" smtClean="0"/>
              <a:t>Массовый характер; </a:t>
            </a:r>
          </a:p>
          <a:p>
            <a:r>
              <a:rPr lang="ru-RU" dirty="0" smtClean="0"/>
              <a:t>Бесплатный характер; </a:t>
            </a:r>
          </a:p>
          <a:p>
            <a:r>
              <a:rPr lang="ru-RU" dirty="0" smtClean="0"/>
              <a:t>Увеличение спроса.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Успехи естественных наук: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Наука стала профессиональной; </a:t>
            </a:r>
          </a:p>
          <a:p>
            <a:r>
              <a:rPr lang="ru-RU" dirty="0" smtClean="0"/>
              <a:t>Дифференциация; </a:t>
            </a:r>
          </a:p>
          <a:p>
            <a:r>
              <a:rPr lang="ru-RU" dirty="0" smtClean="0"/>
              <a:t>Связь науки и рынка.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Успехи гуманитарных наук: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эти открытия значат для человека? </a:t>
            </a:r>
          </a:p>
          <a:p>
            <a:endParaRPr lang="ru-RU" dirty="0" smtClean="0"/>
          </a:p>
          <a:p>
            <a:r>
              <a:rPr lang="ru-RU" dirty="0" smtClean="0"/>
              <a:t>Позитивизм – «положительный».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Классная работа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249488"/>
          <a:ext cx="8534400" cy="247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  <a:gridCol w="2133600"/>
              </a:tblGrid>
              <a:tr h="123745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Естественные науки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Гуманитарные науки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74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Ученый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Деятельность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Ученый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Деятельность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102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Georgia</vt:lpstr>
      <vt:lpstr>Trebuchet MS</vt:lpstr>
      <vt:lpstr>Wingdings 2</vt:lpstr>
      <vt:lpstr>Городская</vt:lpstr>
      <vt:lpstr>Образование и наука нового времени</vt:lpstr>
      <vt:lpstr>Образование и наука нового времени</vt:lpstr>
      <vt:lpstr>«Читательская революция»</vt:lpstr>
      <vt:lpstr>Успехи естественных наук: </vt:lpstr>
      <vt:lpstr>Успехи гуманитарных наук: </vt:lpstr>
      <vt:lpstr>Классная работа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и наука нового времени</dc:title>
  <dc:creator>5</dc:creator>
  <cp:lastModifiedBy>Учитель</cp:lastModifiedBy>
  <cp:revision>2</cp:revision>
  <dcterms:created xsi:type="dcterms:W3CDTF">2020-10-08T20:00:15Z</dcterms:created>
  <dcterms:modified xsi:type="dcterms:W3CDTF">2020-10-14T07:28:04Z</dcterms:modified>
</cp:coreProperties>
</file>