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87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3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01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762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24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421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113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21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0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0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2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50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96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19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0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6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5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7E339-9B22-4030-8A32-35FE5BCB4487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22012-3131-4E4C-B292-ED5902D2B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26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EA4E5-7009-492A-BFC4-F938E7BAD2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5671" y="2598835"/>
            <a:ext cx="9210127" cy="1660330"/>
          </a:xfrm>
        </p:spPr>
        <p:txBody>
          <a:bodyPr/>
          <a:lstStyle/>
          <a:p>
            <a:r>
              <a:rPr lang="ru-RU" dirty="0"/>
              <a:t>Общественные движения в 1880-е годы и 1890-е годы</a:t>
            </a:r>
          </a:p>
        </p:txBody>
      </p:sp>
    </p:spTree>
    <p:extLst>
      <p:ext uri="{BB962C8B-B14F-4D97-AF65-F5344CB8AC3E}">
        <p14:creationId xmlns:p14="http://schemas.microsoft.com/office/powerpoint/2010/main" val="773171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2A131E-1311-4AFC-A596-91248D923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Революционное народничество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C23877-21CE-49E0-AA3F-9B42BCDB3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153" y="2000971"/>
            <a:ext cx="9613861" cy="3599316"/>
          </a:xfrm>
        </p:spPr>
        <p:txBody>
          <a:bodyPr/>
          <a:lstStyle/>
          <a:p>
            <a:r>
              <a:rPr lang="ru-RU" dirty="0"/>
              <a:t>Кризис системы.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C7BC1F-B2F6-4E50-9F7D-241E50090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23" y="2491273"/>
            <a:ext cx="6212001" cy="42702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5A913E-D316-436C-ACD2-197E62F8B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045" y="289571"/>
            <a:ext cx="4467802" cy="62788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8A5E22-CF3E-412B-9F0B-514EB81257CF}"/>
              </a:ext>
            </a:extLst>
          </p:cNvPr>
          <p:cNvSpPr txBox="1"/>
          <p:nvPr/>
        </p:nvSpPr>
        <p:spPr>
          <a:xfrm>
            <a:off x="7228224" y="6252594"/>
            <a:ext cx="359228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/>
              <a:t>А. И. Ульянов</a:t>
            </a:r>
          </a:p>
        </p:txBody>
      </p:sp>
    </p:spTree>
    <p:extLst>
      <p:ext uri="{BB962C8B-B14F-4D97-AF65-F5344CB8AC3E}">
        <p14:creationId xmlns:p14="http://schemas.microsoft.com/office/powerpoint/2010/main" val="156230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F4791-1F75-48DE-BD6A-E9CA2562F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Русский марксизм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FEF1C3D-00A8-4026-8BB7-0834BC0829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0310"/>
            <a:ext cx="5103845" cy="510384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144EFD-93D4-4B24-BF21-36DE02365FDB}"/>
              </a:ext>
            </a:extLst>
          </p:cNvPr>
          <p:cNvSpPr txBox="1"/>
          <p:nvPr/>
        </p:nvSpPr>
        <p:spPr>
          <a:xfrm>
            <a:off x="3928188" y="6176512"/>
            <a:ext cx="224867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К. Маркс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44A5A0-F19C-4AE0-B7D2-2AFC4B636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328" y="234291"/>
            <a:ext cx="4821181" cy="64654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5BC60B-486E-4BC8-B161-46CFDEEDD4A0}"/>
              </a:ext>
            </a:extLst>
          </p:cNvPr>
          <p:cNvSpPr txBox="1"/>
          <p:nvPr/>
        </p:nvSpPr>
        <p:spPr>
          <a:xfrm>
            <a:off x="6941975" y="6176512"/>
            <a:ext cx="345232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/>
              <a:t>Ф. Энгельс</a:t>
            </a:r>
          </a:p>
        </p:txBody>
      </p:sp>
    </p:spTree>
    <p:extLst>
      <p:ext uri="{BB962C8B-B14F-4D97-AF65-F5344CB8AC3E}">
        <p14:creationId xmlns:p14="http://schemas.microsoft.com/office/powerpoint/2010/main" val="116330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D4D4D3-781E-4132-B777-3EFF0128CE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19" y="27786"/>
            <a:ext cx="9118825" cy="6830214"/>
          </a:xfrm>
        </p:spPr>
      </p:pic>
    </p:spTree>
    <p:extLst>
      <p:ext uri="{BB962C8B-B14F-4D97-AF65-F5344CB8AC3E}">
        <p14:creationId xmlns:p14="http://schemas.microsoft.com/office/powerpoint/2010/main" val="1361586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24F74-4444-45D5-8711-1B86EE725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3" y="799881"/>
            <a:ext cx="9613861" cy="1080938"/>
          </a:xfrm>
        </p:spPr>
        <p:txBody>
          <a:bodyPr/>
          <a:lstStyle/>
          <a:p>
            <a:r>
              <a:rPr lang="ru-RU" dirty="0"/>
              <a:t>«Освобождение труда» - Женева.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DD6A33-7887-4FEB-A7AD-6A1A9B7C5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Г.В. Плеханов; </a:t>
            </a:r>
          </a:p>
          <a:p>
            <a:r>
              <a:rPr lang="ru-RU" sz="4000" dirty="0"/>
              <a:t>В.И. Засулич; </a:t>
            </a:r>
          </a:p>
          <a:p>
            <a:r>
              <a:rPr lang="ru-RU" sz="4000" dirty="0"/>
              <a:t>П.Б. </a:t>
            </a:r>
            <a:r>
              <a:rPr lang="ru-RU" sz="4000" dirty="0" err="1"/>
              <a:t>Аксельрод</a:t>
            </a:r>
            <a:r>
              <a:rPr lang="ru-RU" sz="4000" dirty="0"/>
              <a:t>; </a:t>
            </a:r>
          </a:p>
          <a:p>
            <a:r>
              <a:rPr lang="ru-RU" sz="4000" dirty="0"/>
              <a:t>Л.Г. Дейч.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34B897-D32E-4360-9E42-7943781A5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781" y="66675"/>
            <a:ext cx="5048250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0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C92EB-5B44-40F2-B071-072DB7B8D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Г.В. Плеханов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21851A-D66D-4B6C-80C1-E938A83D4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46" y="2280889"/>
            <a:ext cx="4842588" cy="3823883"/>
          </a:xfrm>
        </p:spPr>
        <p:txBody>
          <a:bodyPr>
            <a:normAutofit/>
          </a:bodyPr>
          <a:lstStyle/>
          <a:p>
            <a:r>
              <a:rPr lang="ru-RU" sz="4800" dirty="0"/>
              <a:t>«Социализм и политическая борьба», «Наши разногласия».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602783-A239-4AA5-8D99-E3AB2A264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184" y="0"/>
            <a:ext cx="5113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160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B56DF-CFDE-45E4-9844-DBDBC3E77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2078174"/>
            <a:ext cx="5879099" cy="4108021"/>
          </a:xfrm>
        </p:spPr>
        <p:txBody>
          <a:bodyPr/>
          <a:lstStyle/>
          <a:p>
            <a:r>
              <a:rPr lang="ru-RU" dirty="0"/>
              <a:t>«Союз борьбы за освобождение рабочего класса»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8767C8-354B-48A1-82BE-78D2FFC08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77" y="261257"/>
            <a:ext cx="4819224" cy="6243573"/>
          </a:xfrm>
        </p:spPr>
      </p:pic>
    </p:spTree>
    <p:extLst>
      <p:ext uri="{BB962C8B-B14F-4D97-AF65-F5344CB8AC3E}">
        <p14:creationId xmlns:p14="http://schemas.microsoft.com/office/powerpoint/2010/main" val="678794083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13</TotalTime>
  <Words>80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Берлин</vt:lpstr>
      <vt:lpstr>Общественные движения в 1880-е годы и 1890-е годы</vt:lpstr>
      <vt:lpstr>Революционное народничество </vt:lpstr>
      <vt:lpstr>Русский марксизм</vt:lpstr>
      <vt:lpstr>Презентация PowerPoint</vt:lpstr>
      <vt:lpstr>«Освобождение труда» - Женева.</vt:lpstr>
      <vt:lpstr>Г.В. Плеханов </vt:lpstr>
      <vt:lpstr>«Союз борьбы за освобождение рабочего класса»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Общественные движения в 1880-е годы и 1890-е годы</dc:title>
  <dc:creator>Карина Гребенюк</dc:creator>
  <cp:lastModifiedBy>Карина Гребенюк</cp:lastModifiedBy>
  <cp:revision>3</cp:revision>
  <dcterms:created xsi:type="dcterms:W3CDTF">2021-03-18T19:12:43Z</dcterms:created>
  <dcterms:modified xsi:type="dcterms:W3CDTF">2021-03-18T19:25:46Z</dcterms:modified>
</cp:coreProperties>
</file>