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1/19/2021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1/19/2021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1/19/2021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1/19/2021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1/19/2021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1/19/2021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1/19/2021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1/19/2021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1/19/2021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Общественные отношения при Николае Первом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Консервативное направление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Сохранение основ государственного устройства. </a:t>
            </a:r>
          </a:p>
          <a:p>
            <a:r>
              <a:rPr lang="ru-RU" dirty="0" smtClean="0"/>
              <a:t>С.С. Уваров – «теория официальной народности»: православие, самодержавие, народность.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Журналисты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Ф.В. </a:t>
            </a:r>
            <a:r>
              <a:rPr lang="ru-RU" dirty="0" err="1" smtClean="0"/>
              <a:t>Булгарин</a:t>
            </a:r>
            <a:r>
              <a:rPr lang="ru-RU" dirty="0" smtClean="0"/>
              <a:t> и Н.И. Греч – «Сын Отечества», «Северный архив», «Северная пчела». </a:t>
            </a:r>
            <a:endParaRPr lang="ru-RU" dirty="0"/>
          </a:p>
        </p:txBody>
      </p:sp>
      <p:pic>
        <p:nvPicPr>
          <p:cNvPr id="4" name="Рисунок 3" descr="Булгари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974" y="2514600"/>
            <a:ext cx="3352425" cy="4187952"/>
          </a:xfrm>
          <a:prstGeom prst="rect">
            <a:avLst/>
          </a:prstGeom>
        </p:spPr>
      </p:pic>
      <p:pic>
        <p:nvPicPr>
          <p:cNvPr id="5" name="Рисунок 4" descr="Греч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799" y="2420322"/>
            <a:ext cx="3505201" cy="424717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152400"/>
            <a:ext cx="7467600" cy="762000"/>
          </a:xfrm>
        </p:spPr>
        <p:txBody>
          <a:bodyPr/>
          <a:lstStyle/>
          <a:p>
            <a:r>
              <a:rPr lang="ru-RU" dirty="0" smtClean="0"/>
              <a:t>Ученые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990600"/>
            <a:ext cx="8382000" cy="5483352"/>
          </a:xfrm>
        </p:spPr>
        <p:txBody>
          <a:bodyPr/>
          <a:lstStyle/>
          <a:p>
            <a:r>
              <a:rPr lang="ru-RU" dirty="0" smtClean="0"/>
              <a:t>М.П. Погодин – единение царя с народом; </a:t>
            </a:r>
          </a:p>
          <a:p>
            <a:r>
              <a:rPr lang="ru-RU" dirty="0" smtClean="0"/>
              <a:t>С.П. </a:t>
            </a:r>
            <a:r>
              <a:rPr lang="ru-RU" dirty="0" err="1" smtClean="0"/>
              <a:t>Шевырев</a:t>
            </a:r>
            <a:r>
              <a:rPr lang="ru-RU" dirty="0" smtClean="0"/>
              <a:t> – святая Русь; </a:t>
            </a:r>
          </a:p>
          <a:p>
            <a:r>
              <a:rPr lang="ru-RU" dirty="0" smtClean="0"/>
              <a:t>О.И. </a:t>
            </a:r>
            <a:r>
              <a:rPr lang="ru-RU" dirty="0" err="1" smtClean="0"/>
              <a:t>Сенковский</a:t>
            </a:r>
            <a:r>
              <a:rPr lang="ru-RU" dirty="0" smtClean="0"/>
              <a:t> – французская революция – зло. </a:t>
            </a:r>
            <a:endParaRPr lang="ru-RU" dirty="0"/>
          </a:p>
        </p:txBody>
      </p:sp>
      <p:pic>
        <p:nvPicPr>
          <p:cNvPr id="4" name="Рисунок 3" descr="Погоди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895600"/>
            <a:ext cx="3405188" cy="3962400"/>
          </a:xfrm>
          <a:prstGeom prst="rect">
            <a:avLst/>
          </a:prstGeom>
        </p:spPr>
      </p:pic>
      <p:pic>
        <p:nvPicPr>
          <p:cNvPr id="5" name="Рисунок 4" descr="Шевырёв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2832100"/>
            <a:ext cx="2526716" cy="4025900"/>
          </a:xfrm>
          <a:prstGeom prst="rect">
            <a:avLst/>
          </a:prstGeom>
        </p:spPr>
      </p:pic>
      <p:pic>
        <p:nvPicPr>
          <p:cNvPr id="6" name="Рисунок 5" descr="Сенковский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9000" y="2806700"/>
            <a:ext cx="3175000" cy="40513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838200"/>
          </a:xfrm>
        </p:spPr>
        <p:txBody>
          <a:bodyPr/>
          <a:lstStyle/>
          <a:p>
            <a:r>
              <a:rPr lang="ru-RU" dirty="0" smtClean="0"/>
              <a:t>Либеральное направление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990600"/>
          <a:ext cx="8077200" cy="56708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  <a:gridCol w="4038600"/>
              </a:tblGrid>
              <a:tr h="71912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Западники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Славянофилы </a:t>
                      </a:r>
                      <a:endParaRPr lang="ru-RU" sz="2400" dirty="0"/>
                    </a:p>
                  </a:txBody>
                  <a:tcPr/>
                </a:tc>
              </a:tr>
              <a:tr h="988802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Необходимость перемен в социально-политической системе России, крепостное право должно быть отменено 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0230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Развитие России и Европы должны идти по</a:t>
                      </a:r>
                      <a:r>
                        <a:rPr lang="ru-RU" sz="2400" baseline="0" dirty="0" smtClean="0"/>
                        <a:t> единому пути, реформы Петра – положительные последствия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Самобытность пу</a:t>
                      </a:r>
                      <a:r>
                        <a:rPr lang="ru-RU" sz="2400" baseline="0" dirty="0" smtClean="0"/>
                        <a:t>ти России, реформы Петра – отрицательные последствия</a:t>
                      </a:r>
                      <a:endParaRPr lang="ru-RU" sz="2400" dirty="0"/>
                    </a:p>
                  </a:txBody>
                  <a:tcPr/>
                </a:tc>
              </a:tr>
              <a:tr h="184276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П.Я. Чаадаев, Т.Н. Грановский,</a:t>
                      </a:r>
                      <a:r>
                        <a:rPr lang="ru-RU" sz="2400" baseline="0" dirty="0" smtClean="0"/>
                        <a:t> С.М. Соловьев, В.П. Боткин и другие.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А.С.</a:t>
                      </a:r>
                      <a:r>
                        <a:rPr lang="ru-RU" sz="2400" baseline="0" dirty="0" smtClean="0"/>
                        <a:t> Хомяков, К.С. Аксаков, А.И. Кошелев, Ю.Ф. Самарин и другие.  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/>
          <a:lstStyle/>
          <a:p>
            <a:r>
              <a:rPr lang="ru-RU" dirty="0" smtClean="0"/>
              <a:t>Радикальное направление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81000" y="1066800"/>
            <a:ext cx="7467600" cy="4873752"/>
          </a:xfrm>
        </p:spPr>
        <p:txBody>
          <a:bodyPr/>
          <a:lstStyle/>
          <a:p>
            <a:r>
              <a:rPr lang="ru-RU" b="1" dirty="0" smtClean="0"/>
              <a:t>Разночинцы. </a:t>
            </a:r>
          </a:p>
          <a:p>
            <a:endParaRPr lang="ru-RU" b="1" dirty="0" smtClean="0"/>
          </a:p>
          <a:p>
            <a:pPr>
              <a:buNone/>
            </a:pPr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3400" y="1600200"/>
          <a:ext cx="8077200" cy="505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  <a:gridCol w="40386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Кружок братьев Критских (1826-1827 годы)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Поддерживали идеи декабристов</a:t>
                      </a:r>
                      <a:r>
                        <a:rPr lang="ru-RU" sz="2800" baseline="0" dirty="0" smtClean="0"/>
                        <a:t> 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Московский кружок Н.В. Станкевича</a:t>
                      </a:r>
                      <a:r>
                        <a:rPr lang="ru-RU" sz="2800" baseline="0" dirty="0" smtClean="0"/>
                        <a:t> (1831-1839 годы)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Изучение западных работ, осуждение крепостничества. 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Кружки</a:t>
                      </a:r>
                      <a:r>
                        <a:rPr lang="ru-RU" sz="2800" baseline="0" dirty="0" smtClean="0"/>
                        <a:t> А.И. Герцена и Н.П. Огарева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Утопический социализм 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Кружок петрашевцев</a:t>
                      </a:r>
                      <a:r>
                        <a:rPr lang="ru-RU" sz="2800" baseline="0" dirty="0" smtClean="0"/>
                        <a:t> (1845-1849 годы)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Решение крепостного права – восстание населения.</a:t>
                      </a:r>
                      <a:r>
                        <a:rPr lang="ru-RU" sz="2800" baseline="0" dirty="0" smtClean="0"/>
                        <a:t> 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</TotalTime>
  <Words>203</Words>
  <PresentationFormat>Экран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Общественные отношения при Николае Первом</vt:lpstr>
      <vt:lpstr>Консервативное направление </vt:lpstr>
      <vt:lpstr>Журналисты </vt:lpstr>
      <vt:lpstr>Ученые </vt:lpstr>
      <vt:lpstr>Либеральное направление </vt:lpstr>
      <vt:lpstr>Радикальное направление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Общественные отношения при Николае Первом</dc:title>
  <dc:creator>5</dc:creator>
  <cp:lastModifiedBy>5</cp:lastModifiedBy>
  <cp:revision>2</cp:revision>
  <dcterms:created xsi:type="dcterms:W3CDTF">2021-01-19T18:05:03Z</dcterms:created>
  <dcterms:modified xsi:type="dcterms:W3CDTF">2021-01-19T18:30:26Z</dcterms:modified>
</cp:coreProperties>
</file>