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83" r:id="rId2"/>
    <p:sldId id="265" r:id="rId3"/>
    <p:sldId id="261" r:id="rId4"/>
    <p:sldId id="259" r:id="rId5"/>
    <p:sldId id="262" r:id="rId6"/>
    <p:sldId id="263" r:id="rId7"/>
    <p:sldId id="266" r:id="rId8"/>
    <p:sldId id="268" r:id="rId9"/>
    <p:sldId id="269" r:id="rId10"/>
    <p:sldId id="274" r:id="rId11"/>
    <p:sldId id="271" r:id="rId12"/>
    <p:sldId id="273" r:id="rId13"/>
    <p:sldId id="275" r:id="rId14"/>
    <p:sldId id="276" r:id="rId15"/>
    <p:sldId id="277" r:id="rId16"/>
    <p:sldId id="278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52509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3A5FF-7F3C-4080-8CB2-A30534DCC285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F1D89-3052-404F-B9BC-2982A188B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6706AA-F1C4-4CD1-A02C-1478C1AD35D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79;&#1072;&#1085;&#1103;&#1090;&#1080;&#1077;%20&#1083;&#1077;&#1089;\5dcc09a2c97982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1.jpeg"/><Relationship Id="rId7" Type="http://schemas.openxmlformats.org/officeDocument/2006/relationships/image" Target="../media/image44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budetinteresno.info/images/fanagoriyskaya_peshera_2.jpg" TargetMode="Externa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 descr="https://im0-tub-ru.yandex.net/i?id=8df53e6e3c0dfcbbc446b53bba149f11&amp;n=33&amp;h=215&amp;w=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4" name="Picture 4" descr="http://www.playcast.ru/uploads/2016/04/04/181271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433048" cy="6858000"/>
          </a:xfrm>
          <a:prstGeom prst="rect">
            <a:avLst/>
          </a:prstGeom>
          <a:noFill/>
        </p:spPr>
      </p:pic>
      <p:pic>
        <p:nvPicPr>
          <p:cNvPr id="4" name="5dcc09a2c9798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83920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2771775" y="333375"/>
            <a:ext cx="3686175" cy="982663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5724128" y="3212976"/>
            <a:ext cx="21602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волчата</a:t>
            </a:r>
          </a:p>
        </p:txBody>
      </p:sp>
      <p:pic>
        <p:nvPicPr>
          <p:cNvPr id="11" name="Содержимое 21" descr="1256321887_wolf83_1024x76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1052736"/>
            <a:ext cx="296805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2" descr="http://go1.imgsmail.ru/imgpreview?key=http%3A//slavs.org.ua/img/photo/wolf/10.jpg&amp;mb=imgdb_preview_104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96752"/>
            <a:ext cx="3851920" cy="2568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987675" y="404813"/>
            <a:ext cx="3313113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кого кто?</a:t>
            </a:r>
            <a:endParaRPr lang="ru-RU" sz="4400" dirty="0"/>
          </a:p>
        </p:txBody>
      </p:sp>
      <p:pic>
        <p:nvPicPr>
          <p:cNvPr id="7170" name="Picture 2" descr="https://im2-tub-ru.yandex.net/i?id=e007e164b18cd1aed92aef115586f0a6&amp;n=33&amp;h=215&amp;w=33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789040"/>
            <a:ext cx="3723694" cy="2375651"/>
          </a:xfrm>
          <a:prstGeom prst="rect">
            <a:avLst/>
          </a:prstGeom>
          <a:noFill/>
        </p:spPr>
      </p:pic>
      <p:pic>
        <p:nvPicPr>
          <p:cNvPr id="7172" name="Picture 4" descr="https://im3-tub-ru.yandex.net/i?id=e395cd225191f40195b2ba46dc109c27&amp;n=33&amp;h=215&amp;w=32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2120" y="3861048"/>
            <a:ext cx="3076575" cy="20478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Rot="1" noChangeArrowheads="1"/>
          </p:cNvSpPr>
          <p:nvPr/>
        </p:nvSpPr>
        <p:spPr>
          <a:xfrm>
            <a:off x="2339975" y="188913"/>
            <a:ext cx="3960813" cy="8810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C00000"/>
                </a:solidFill>
                <a:latin typeface="Georgia" pitchFamily="18" charset="0"/>
                <a:ea typeface="+mj-ea"/>
                <a:cs typeface="+mj-cs"/>
              </a:rPr>
              <a:t> </a:t>
            </a:r>
          </a:p>
        </p:txBody>
      </p:sp>
      <p:pic>
        <p:nvPicPr>
          <p:cNvPr id="21507" name="Содержимое 5" descr="16939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20688"/>
            <a:ext cx="366958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9" descr="0_89066_dc0a6f56_X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908720"/>
            <a:ext cx="335971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300192" y="3429000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ежата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03575" y="260350"/>
            <a:ext cx="316865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кого кто?</a:t>
            </a:r>
          </a:p>
        </p:txBody>
      </p:sp>
      <p:pic>
        <p:nvPicPr>
          <p:cNvPr id="21511" name="Содержимое 4" descr="squirrel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3861048"/>
            <a:ext cx="2664296" cy="25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0_75791_b937023f_XL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4" y="3933056"/>
            <a:ext cx="3358570" cy="216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796137" y="6165304"/>
            <a:ext cx="20882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бельчата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16" descr="0_50bd9_98be6d5f_X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1052513"/>
            <a:ext cx="29527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042988" y="3141663"/>
            <a:ext cx="17113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зайчата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411413" y="188913"/>
            <a:ext cx="4321175" cy="769937"/>
          </a:xfr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кого кто?</a:t>
            </a:r>
            <a:endParaRPr lang="ru-RU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3" name="Рисунок 1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9550" y="4149725"/>
            <a:ext cx="360362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User\Pictures\1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5364163" y="1068388"/>
            <a:ext cx="3455987" cy="2716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4" name="Содержимое 8" descr="355499267.jpg"/>
          <p:cNvPicPr>
            <a:picLocks noGrp="1" noChangeAspect="1"/>
          </p:cNvPicPr>
          <p:nvPr>
            <p:ph sz="half" idx="1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395288" y="3860800"/>
            <a:ext cx="3097212" cy="2322513"/>
          </a:xfrm>
        </p:spPr>
      </p:pic>
      <p:sp>
        <p:nvSpPr>
          <p:cNvPr id="15" name="Прямоугольник 14"/>
          <p:cNvSpPr/>
          <p:nvPr/>
        </p:nvSpPr>
        <p:spPr>
          <a:xfrm>
            <a:off x="1042988" y="6092825"/>
            <a:ext cx="1728787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лисята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Текст 4"/>
          <p:cNvSpPr>
            <a:spLocks noGrp="1"/>
          </p:cNvSpPr>
          <p:nvPr>
            <p:ph type="body" sz="quarter" idx="3"/>
          </p:nvPr>
        </p:nvSpPr>
        <p:spPr>
          <a:xfrm>
            <a:off x="6588125" y="1125538"/>
            <a:ext cx="2555875" cy="5732462"/>
          </a:xfrm>
          <a:solidFill>
            <a:srgbClr val="FFFF00"/>
          </a:solidFill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Century Gothic" pitchFamily="34" charset="0"/>
              </a:rPr>
              <a:t> Кто что ест?</a:t>
            </a:r>
            <a:endParaRPr lang="ru-RU" sz="3200" smtClean="0">
              <a:solidFill>
                <a:srgbClr val="C00000"/>
              </a:solidFill>
            </a:endParaRPr>
          </a:p>
        </p:txBody>
      </p:sp>
      <p:pic>
        <p:nvPicPr>
          <p:cNvPr id="9" name="Picture 2" descr="C:\Users\User\Pictures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124744"/>
            <a:ext cx="2592388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8" descr="Рисунок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527550"/>
            <a:ext cx="2736850" cy="2330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060" name="Picture 4" descr="http://go4.imgsmail.ru/imgpreview?key=http%3A//www.eddit.nl/img/nieuwe%2520klanten%2520meer%2520verkoop.jpg&amp;mb=imgdb_preview_174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48488" y="1196975"/>
            <a:ext cx="197326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im1-tub-ru.yandex.net/i?id=d9d1d182172c2600c202d5193b3da858&amp;n=33&amp;h=215&amp;w=40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6256" y="4869160"/>
            <a:ext cx="1979612" cy="10640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06654E-6 L -0.59601 0.4454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" y="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4"/>
          <p:cNvSpPr>
            <a:spLocks noGrp="1"/>
          </p:cNvSpPr>
          <p:nvPr>
            <p:ph type="body" sz="quarter" idx="3"/>
          </p:nvPr>
        </p:nvSpPr>
        <p:spPr>
          <a:xfrm>
            <a:off x="6588125" y="1125538"/>
            <a:ext cx="2555875" cy="5732462"/>
          </a:xfrm>
          <a:solidFill>
            <a:srgbClr val="FFFF00"/>
          </a:solidFill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Century Gothic" pitchFamily="34" charset="0"/>
              </a:rPr>
              <a:t> Кто что ест?</a:t>
            </a:r>
            <a:endParaRPr lang="ru-RU" sz="3200" smtClean="0">
              <a:solidFill>
                <a:srgbClr val="C0000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55650" y="3644900"/>
            <a:ext cx="2592388" cy="2954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6" name="popup_img" descr="http://go1.imgsmail.ru/imgpreview?key=http%3A//upload.wikimedia.org/wikipedia/commons/thumb/e/e1/Erinaceus_europaeus_LC0119.jpg/265px-Erinaceus_europaeus_LC0119.jpg&amp;mb=imgdb_preview_204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1196975"/>
            <a:ext cx="324008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588" y="1341438"/>
            <a:ext cx="2160587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s://im2-tub-ru.yandex.net/i?id=cf6cdc56160e1501b921644167b33c19&amp;n=33&amp;h=215&amp;w=30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19875" y="4532390"/>
            <a:ext cx="2524125" cy="1761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604 -0.00162 L -0.30712 -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http://go2.imgsmail.ru/imgpreview?key=http%3A//inworldanimal.ru/wp-content/uploads/2011/10/belka1.png&amp;mb=imgdb_preview_116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4075" y="836613"/>
            <a:ext cx="15890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771775" y="188913"/>
            <a:ext cx="3671888" cy="706437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Чей хвост?</a:t>
            </a:r>
            <a:endParaRPr lang="ru-RU" sz="44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6628" name="Picture 2" descr="http://go4.imgsmail.ru/imgpreview?key=http%3A//www.zatrofeem.ru/img/img2013/lisicca.jpg&amp;mb=imgdb_preview_19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488" y="765175"/>
            <a:ext cx="170021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User\Pictures\PicsDesktop.net_5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725" y="3644900"/>
            <a:ext cx="935038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1" name="Picture 4" descr="http://go2.imgsmail.ru/imgpreview?key=http%3A//inworldanimal.ru/wp-content/uploads/2011/10/belka1.png&amp;mb=imgdb_preview_116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288" y="836613"/>
            <a:ext cx="33178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go4.imgsmail.ru/imgpreview?key=http%3A//www.zatrofeem.ru/img/img2013/lisicca.jpg&amp;mb=imgdb_preview_19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5025" y="765175"/>
            <a:ext cx="40036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User\Pictures\PicsDesktop.net_55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39975" y="3644900"/>
            <a:ext cx="3887788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1"/>
          <p:cNvSpPr>
            <a:spLocks noGrp="1"/>
          </p:cNvSpPr>
          <p:nvPr>
            <p:ph sz="half" idx="2"/>
          </p:nvPr>
        </p:nvSpPr>
        <p:spPr>
          <a:xfrm>
            <a:off x="6588125" y="0"/>
            <a:ext cx="2555875" cy="6858000"/>
          </a:xfrm>
          <a:solidFill>
            <a:srgbClr val="FFFF00"/>
          </a:solidFill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27651" name="Заголовок 1"/>
          <p:cNvSpPr>
            <a:spLocks noGrp="1"/>
          </p:cNvSpPr>
          <p:nvPr>
            <p:ph type="title"/>
          </p:nvPr>
        </p:nvSpPr>
        <p:spPr>
          <a:xfrm>
            <a:off x="2484438" y="0"/>
            <a:ext cx="4464050" cy="9080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Кто где живет?</a:t>
            </a:r>
          </a:p>
        </p:txBody>
      </p:sp>
      <p:sp>
        <p:nvSpPr>
          <p:cNvPr id="27652" name="Текст 2"/>
          <p:cNvSpPr>
            <a:spLocks noGrp="1"/>
          </p:cNvSpPr>
          <p:nvPr>
            <p:ph type="body" idx="1"/>
          </p:nvPr>
        </p:nvSpPr>
        <p:spPr>
          <a:xfrm>
            <a:off x="395288" y="1557338"/>
            <a:ext cx="4040187" cy="639762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pic>
        <p:nvPicPr>
          <p:cNvPr id="27653" name="Рисунок 8" descr="1913422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3" y="4652963"/>
            <a:ext cx="2143125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Рисунок 1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679450"/>
            <a:ext cx="2006600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i?id=500291121-54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69113" y="2781300"/>
            <a:ext cx="1735137" cy="172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://go4.imgsmail.ru/imgpreview?key=http%3A//cdn.snowmobile.ru/forum/attach/5/2/461552t.jpg&amp;mb=imgdb_preview_23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5463" y="4797425"/>
            <a:ext cx="17653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budetinteresno.info/images/fanagoriyskaya_peshera_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04025" y="765175"/>
            <a:ext cx="17287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email"/>
          <a:srcRect r="21061" b="2128"/>
          <a:stretch>
            <a:fillRect/>
          </a:stretch>
        </p:blipFill>
        <p:spPr>
          <a:xfrm>
            <a:off x="611188" y="2636838"/>
            <a:ext cx="2016125" cy="1816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4798E-6 L -0.41684 0.293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0023 L -0.41927 -0.57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" y="-2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56647E-6 L -0.41736 0.283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87424"/>
            <a:ext cx="9326563" cy="6996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" name="Picture 2" descr="C:\Users\User\Pictures\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6156176" y="4738740"/>
            <a:ext cx="2697453" cy="21192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pic>
        <p:nvPicPr>
          <p:cNvPr id="10" name="Picture 2" descr="C:\Users\User\Pictures\65087205_365187687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6012160" y="2276872"/>
            <a:ext cx="2736304" cy="21635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pic>
        <p:nvPicPr>
          <p:cNvPr id="12" name="Picture 2" descr="C:\Users\User\Pictures\114.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115976" y="2276872"/>
            <a:ext cx="2727839" cy="20162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pic>
        <p:nvPicPr>
          <p:cNvPr id="13" name="popup_img" descr="http://go1.imgsmail.ru/imgpreview?key=http%3A//900igr.net/datai/o-zhivotnykh/V-lesu-2.files/0011-011-JOzh.jpg&amp;mb=imgdb_preview_427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797152"/>
            <a:ext cx="2627784" cy="20608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0" y="333375"/>
            <a:ext cx="8459788" cy="105251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</a:t>
            </a:r>
            <a:r>
              <a:rPr lang="ru-RU" sz="440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азови </a:t>
            </a:r>
            <a:r>
              <a:rPr lang="ru-RU" sz="4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одним словом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Дикие животные живут в 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7380288" y="476250"/>
            <a:ext cx="1511300" cy="1512590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73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лесу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3275856" y="2276872"/>
            <a:ext cx="2664296" cy="33123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merk-kirov.ru/wp-content/uploads/2015/09/15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animalreader.ru/wp-content/uploads/2014/04/lisenok-e13979261241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60648"/>
            <a:ext cx="8244407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media.calenday.org/i/prekmety/np-5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ohotniki.ru/upload/ohotniki/article_images/21/f3/47/495_234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fullpix.ru/im/36/medved_osen_priroda_1680x1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volnomuvolya.com/images/myshinnaya_nor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2.bp.blogspot.com/-pYfrGzY9m6c/UD8AJrsRhFI/AAAAAAAABc0/vSUa31WaMG4/s1600/%D0%B5%D0%B6+%D0%B2+%D1%81%D0%B0%D0%B4%D1%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24536" y="3861049"/>
            <a:ext cx="3995936" cy="2996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i32.mindmix.ru/58/53/205358/21/4617221/0_13807_4e65fa2_XL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i05.fotocdn.net/s10/203/public_pin_l/46/24598399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528" y="-1"/>
            <a:ext cx="9324528" cy="6992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188</TotalTime>
  <Words>49</Words>
  <Application>Microsoft Office PowerPoint</Application>
  <PresentationFormat>Экран (4:3)</PresentationFormat>
  <Paragraphs>21</Paragraphs>
  <Slides>17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</vt:lpstr>
      <vt:lpstr>Слайд 11</vt:lpstr>
      <vt:lpstr>У кого кто?</vt:lpstr>
      <vt:lpstr> Кто что ест?</vt:lpstr>
      <vt:lpstr> Кто что ест?</vt:lpstr>
      <vt:lpstr>Слайд 15</vt:lpstr>
      <vt:lpstr>Кто где живет?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 в лесу  2 младшая группа </dc:title>
  <dc:creator>User</dc:creator>
  <cp:lastModifiedBy>Super</cp:lastModifiedBy>
  <cp:revision>31</cp:revision>
  <dcterms:created xsi:type="dcterms:W3CDTF">2016-11-01T16:28:31Z</dcterms:created>
  <dcterms:modified xsi:type="dcterms:W3CDTF">2022-11-06T13:00:43Z</dcterms:modified>
</cp:coreProperties>
</file>