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9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22B9D73-A97E-4592-A599-017B21B457C8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5F8719A-17F3-4540-A5CD-16BCA24BC28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0397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9D73-A97E-4592-A599-017B21B457C8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8719A-17F3-4540-A5CD-16BCA24BC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773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9D73-A97E-4592-A599-017B21B457C8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8719A-17F3-4540-A5CD-16BCA24BC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466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9D73-A97E-4592-A599-017B21B457C8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8719A-17F3-4540-A5CD-16BCA24BC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974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22B9D73-A97E-4592-A599-017B21B457C8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5F8719A-17F3-4540-A5CD-16BCA24BC280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4091837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9D73-A97E-4592-A599-017B21B457C8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8719A-17F3-4540-A5CD-16BCA24BC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4055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9D73-A97E-4592-A599-017B21B457C8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8719A-17F3-4540-A5CD-16BCA24BC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4756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9D73-A97E-4592-A599-017B21B457C8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8719A-17F3-4540-A5CD-16BCA24BC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852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9D73-A97E-4592-A599-017B21B457C8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8719A-17F3-4540-A5CD-16BCA24BC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844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522B9D73-A97E-4592-A599-017B21B457C8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15F8719A-17F3-4540-A5CD-16BCA24BC2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353785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522B9D73-A97E-4592-A599-017B21B457C8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15F8719A-17F3-4540-A5CD-16BCA24BC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160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22B9D73-A97E-4592-A599-017B21B457C8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5F8719A-17F3-4540-A5CD-16BCA24BC28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13580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6CB584-E373-029E-5D3A-BEB9E1D7F3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>
                <a:solidFill>
                  <a:schemeClr val="accent5">
                    <a:lumMod val="50000"/>
                  </a:schemeClr>
                </a:solidFill>
              </a:rPr>
              <a:t>Основные правила безопасности для дошкольников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EF8DA80-DA21-ACA8-9EAC-BEB4B630E4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Воспитатель: Дубянская Н.Н.</a:t>
            </a:r>
          </a:p>
        </p:txBody>
      </p:sp>
    </p:spTree>
    <p:extLst>
      <p:ext uri="{BB962C8B-B14F-4D97-AF65-F5344CB8AC3E}">
        <p14:creationId xmlns:p14="http://schemas.microsoft.com/office/powerpoint/2010/main" val="2848325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D531844-5FFD-FBEC-8169-585D18737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89" y="0"/>
            <a:ext cx="115033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52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28DA3A-F52C-EAC5-D6EA-4125706B06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89" y="33867"/>
            <a:ext cx="11243733" cy="682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66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BAD79DF-FCA6-982A-8BBD-31F3E353F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11" y="0"/>
            <a:ext cx="1123244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567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73D1F5B-9356-4040-F914-8CA0525398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356" y="0"/>
            <a:ext cx="112888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839796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Эмблема</Template>
  <TotalTime>10</TotalTime>
  <Words>12</Words>
  <Application>Microsoft Office PowerPoint</Application>
  <PresentationFormat>Широкоэкранный</PresentationFormat>
  <Paragraphs>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Corbel</vt:lpstr>
      <vt:lpstr>Gill Sans MT</vt:lpstr>
      <vt:lpstr>Impact</vt:lpstr>
      <vt:lpstr>Эмблема</vt:lpstr>
      <vt:lpstr>Основные правила безопасности для дошкольников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правила безопасности для дошкольников</dc:title>
  <dc:creator>user</dc:creator>
  <cp:lastModifiedBy>user</cp:lastModifiedBy>
  <cp:revision>1</cp:revision>
  <dcterms:created xsi:type="dcterms:W3CDTF">2022-07-06T12:17:41Z</dcterms:created>
  <dcterms:modified xsi:type="dcterms:W3CDTF">2022-07-06T12:30:43Z</dcterms:modified>
</cp:coreProperties>
</file>