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24"/>
  </p:notesMasterIdLst>
  <p:sldIdLst>
    <p:sldId id="294" r:id="rId3"/>
    <p:sldId id="288" r:id="rId4"/>
    <p:sldId id="283" r:id="rId5"/>
    <p:sldId id="347" r:id="rId6"/>
    <p:sldId id="315" r:id="rId7"/>
    <p:sldId id="286" r:id="rId8"/>
    <p:sldId id="316" r:id="rId9"/>
    <p:sldId id="291" r:id="rId10"/>
    <p:sldId id="318" r:id="rId11"/>
    <p:sldId id="302" r:id="rId12"/>
    <p:sldId id="289" r:id="rId13"/>
    <p:sldId id="268" r:id="rId14"/>
    <p:sldId id="269" r:id="rId15"/>
    <p:sldId id="270" r:id="rId16"/>
    <p:sldId id="273" r:id="rId17"/>
    <p:sldId id="276" r:id="rId18"/>
    <p:sldId id="278" r:id="rId19"/>
    <p:sldId id="340" r:id="rId20"/>
    <p:sldId id="346" r:id="rId21"/>
    <p:sldId id="348" r:id="rId22"/>
    <p:sldId id="349" r:id="rId23"/>
  </p:sldIdLst>
  <p:sldSz cx="9144000" cy="6858000" type="screen4x3"/>
  <p:notesSz cx="6858000" cy="9144000"/>
  <p:defaultTextStyle>
    <a:defPPr>
      <a:defRPr lang="en-GB"/>
    </a:defPPr>
    <a:lvl1pPr algn="l" defTabSz="449263" rtl="0" fontAlgn="base">
      <a:spcBef>
        <a:spcPct val="0"/>
      </a:spcBef>
      <a:spcAft>
        <a:spcPct val="0"/>
      </a:spcAft>
      <a:defRPr kern="1200">
        <a:solidFill>
          <a:schemeClr val="bg1"/>
        </a:solidFill>
        <a:latin typeface="Arial" charset="0"/>
        <a:ea typeface="Lucida Sans Unicode" pitchFamily="34" charset="0"/>
        <a:cs typeface="Lucida Sans Unicode" pitchFamily="34" charset="0"/>
      </a:defRPr>
    </a:lvl1pPr>
    <a:lvl2pPr marL="742950" indent="-285750" algn="l" defTabSz="449263" rtl="0" fontAlgn="base">
      <a:spcBef>
        <a:spcPct val="0"/>
      </a:spcBef>
      <a:spcAft>
        <a:spcPct val="0"/>
      </a:spcAft>
      <a:defRPr kern="1200">
        <a:solidFill>
          <a:schemeClr val="bg1"/>
        </a:solidFill>
        <a:latin typeface="Arial" charset="0"/>
        <a:ea typeface="Lucida Sans Unicode" pitchFamily="34" charset="0"/>
        <a:cs typeface="Lucida Sans Unicode" pitchFamily="34" charset="0"/>
      </a:defRPr>
    </a:lvl2pPr>
    <a:lvl3pPr marL="1143000" indent="-228600" algn="l" defTabSz="449263" rtl="0" fontAlgn="base">
      <a:spcBef>
        <a:spcPct val="0"/>
      </a:spcBef>
      <a:spcAft>
        <a:spcPct val="0"/>
      </a:spcAft>
      <a:defRPr kern="1200">
        <a:solidFill>
          <a:schemeClr val="bg1"/>
        </a:solidFill>
        <a:latin typeface="Arial" charset="0"/>
        <a:ea typeface="Lucida Sans Unicode" pitchFamily="34" charset="0"/>
        <a:cs typeface="Lucida Sans Unicode" pitchFamily="34" charset="0"/>
      </a:defRPr>
    </a:lvl3pPr>
    <a:lvl4pPr marL="1600200" indent="-228600" algn="l" defTabSz="449263" rtl="0" fontAlgn="base">
      <a:spcBef>
        <a:spcPct val="0"/>
      </a:spcBef>
      <a:spcAft>
        <a:spcPct val="0"/>
      </a:spcAft>
      <a:defRPr kern="1200">
        <a:solidFill>
          <a:schemeClr val="bg1"/>
        </a:solidFill>
        <a:latin typeface="Arial" charset="0"/>
        <a:ea typeface="Lucida Sans Unicode" pitchFamily="34" charset="0"/>
        <a:cs typeface="Lucida Sans Unicode" pitchFamily="34" charset="0"/>
      </a:defRPr>
    </a:lvl4pPr>
    <a:lvl5pPr marL="2057400" indent="-228600" algn="l" defTabSz="449263" rtl="0" fontAlgn="base">
      <a:spcBef>
        <a:spcPct val="0"/>
      </a:spcBef>
      <a:spcAft>
        <a:spcPct val="0"/>
      </a:spcAft>
      <a:defRPr kern="1200">
        <a:solidFill>
          <a:schemeClr val="bg1"/>
        </a:solidFill>
        <a:latin typeface="Arial" charset="0"/>
        <a:ea typeface="Lucida Sans Unicode" pitchFamily="34" charset="0"/>
        <a:cs typeface="Lucida Sans Unicode" pitchFamily="34" charset="0"/>
      </a:defRPr>
    </a:lvl5pPr>
    <a:lvl6pPr marL="2286000" algn="l" defTabSz="914400" rtl="0" eaLnBrk="1" latinLnBrk="0" hangingPunct="1">
      <a:defRPr kern="1200">
        <a:solidFill>
          <a:schemeClr val="bg1"/>
        </a:solidFill>
        <a:latin typeface="Arial" charset="0"/>
        <a:ea typeface="Lucida Sans Unicode" pitchFamily="34" charset="0"/>
        <a:cs typeface="Lucida Sans Unicode" pitchFamily="34" charset="0"/>
      </a:defRPr>
    </a:lvl6pPr>
    <a:lvl7pPr marL="2743200" algn="l" defTabSz="914400" rtl="0" eaLnBrk="1" latinLnBrk="0" hangingPunct="1">
      <a:defRPr kern="1200">
        <a:solidFill>
          <a:schemeClr val="bg1"/>
        </a:solidFill>
        <a:latin typeface="Arial" charset="0"/>
        <a:ea typeface="Lucida Sans Unicode" pitchFamily="34" charset="0"/>
        <a:cs typeface="Lucida Sans Unicode" pitchFamily="34" charset="0"/>
      </a:defRPr>
    </a:lvl7pPr>
    <a:lvl8pPr marL="3200400" algn="l" defTabSz="914400" rtl="0" eaLnBrk="1" latinLnBrk="0" hangingPunct="1">
      <a:defRPr kern="1200">
        <a:solidFill>
          <a:schemeClr val="bg1"/>
        </a:solidFill>
        <a:latin typeface="Arial" charset="0"/>
        <a:ea typeface="Lucida Sans Unicode" pitchFamily="34" charset="0"/>
        <a:cs typeface="Lucida Sans Unicode" pitchFamily="34" charset="0"/>
      </a:defRPr>
    </a:lvl8pPr>
    <a:lvl9pPr marL="3657600" algn="l" defTabSz="914400" rtl="0" eaLnBrk="1" latinLnBrk="0" hangingPunct="1">
      <a:defRPr kern="1200">
        <a:solidFill>
          <a:schemeClr val="bg1"/>
        </a:solidFill>
        <a:latin typeface="Arial" charset="0"/>
        <a:ea typeface="Lucida Sans Unicode" pitchFamily="34" charset="0"/>
        <a:cs typeface="Lucida Sans Unicode"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BC5"/>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70" autoAdjust="0"/>
    <p:restoredTop sz="94626" autoAdjust="0"/>
  </p:normalViewPr>
  <p:slideViewPr>
    <p:cSldViewPr>
      <p:cViewPr varScale="1">
        <p:scale>
          <a:sx n="105" d="100"/>
          <a:sy n="105" d="100"/>
        </p:scale>
        <p:origin x="1986" y="108"/>
      </p:cViewPr>
      <p:guideLst>
        <p:guide orient="horz" pos="2160"/>
        <p:guide pos="2880"/>
      </p:guideLst>
    </p:cSldViewPr>
  </p:slideViewPr>
  <p:outlineViewPr>
    <p:cViewPr varScale="1">
      <p:scale>
        <a:sx n="170" d="200"/>
        <a:sy n="170" d="200"/>
      </p:scale>
      <p:origin x="123" y="140917"/>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AutoShape 1"/>
          <p:cNvSpPr>
            <a:spLocks noChangeArrowheads="1"/>
          </p:cNvSpPr>
          <p:nvPr/>
        </p:nvSpPr>
        <p:spPr bwMode="auto">
          <a:xfrm>
            <a:off x="0" y="0"/>
            <a:ext cx="6858000" cy="9144000"/>
          </a:xfrm>
          <a:prstGeom prst="roundRect">
            <a:avLst>
              <a:gd name="adj" fmla="val 23"/>
            </a:avLst>
          </a:prstGeom>
          <a:solidFill>
            <a:srgbClr val="FFFFFF"/>
          </a:solidFill>
          <a:ln w="9360">
            <a:noFill/>
            <a:miter lim="800000"/>
            <a:headEnd/>
            <a:tailEnd/>
          </a:ln>
        </p:spPr>
        <p:txBody>
          <a:bodyPr wrap="none" anchor="ctr"/>
          <a:lstStyle/>
          <a:p>
            <a:pPr hangingPunct="0">
              <a:lnSpc>
                <a:spcPct val="93000"/>
              </a:lnSpc>
              <a:buClr>
                <a:srgbClr val="000000"/>
              </a:buClr>
              <a:buSzPct val="100000"/>
              <a:buFont typeface="Times New Roman" pitchFamily="18" charset="0"/>
              <a:buNone/>
              <a:defRPr/>
            </a:pPr>
            <a:endParaRPr lang="ru-RU" altLang="ru-RU"/>
          </a:p>
        </p:txBody>
      </p:sp>
      <p:sp>
        <p:nvSpPr>
          <p:cNvPr id="58371" name="AutoShape 2"/>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ltLang="ru-RU"/>
          </a:p>
        </p:txBody>
      </p:sp>
      <p:sp>
        <p:nvSpPr>
          <p:cNvPr id="63492" name="Rectangle 3"/>
          <p:cNvSpPr>
            <a:spLocks noGrp="1" noRot="1" noChangeAspect="1" noChangeArrowheads="1"/>
          </p:cNvSpPr>
          <p:nvPr>
            <p:ph type="sldImg"/>
          </p:nvPr>
        </p:nvSpPr>
        <p:spPr bwMode="auto">
          <a:xfrm>
            <a:off x="1106488" y="812800"/>
            <a:ext cx="5340350" cy="4003675"/>
          </a:xfrm>
          <a:prstGeom prst="rect">
            <a:avLst/>
          </a:prstGeom>
          <a:noFill/>
          <a:ln w="9525">
            <a:noFill/>
            <a:round/>
            <a:headEnd/>
            <a:tailEnd/>
          </a:ln>
        </p:spPr>
      </p:sp>
      <p:sp>
        <p:nvSpPr>
          <p:cNvPr id="6148" name="Rectangle 4"/>
          <p:cNvSpPr>
            <a:spLocks noGrp="1" noChangeArrowheads="1"/>
          </p:cNvSpPr>
          <p:nvPr>
            <p:ph type="body"/>
          </p:nvPr>
        </p:nvSpPr>
        <p:spPr bwMode="auto">
          <a:xfrm>
            <a:off x="755650" y="5078413"/>
            <a:ext cx="6043613" cy="48069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ru-RU" noProof="0" smtClean="0"/>
          </a:p>
        </p:txBody>
      </p:sp>
      <p:sp>
        <p:nvSpPr>
          <p:cNvPr id="6149" name="Rectangle 5"/>
          <p:cNvSpPr>
            <a:spLocks noGrp="1" noChangeArrowheads="1"/>
          </p:cNvSpPr>
          <p:nvPr>
            <p:ph type="hdr"/>
          </p:nvPr>
        </p:nvSpPr>
        <p:spPr bwMode="auto">
          <a:xfrm>
            <a:off x="0" y="0"/>
            <a:ext cx="3276600" cy="5302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5000"/>
              </a:lnSpc>
              <a:buClrTx/>
              <a:buSzPct val="100000"/>
              <a:buFontTx/>
              <a:buNone/>
              <a:tabLst>
                <a:tab pos="723900" algn="l"/>
                <a:tab pos="1447800" algn="l"/>
                <a:tab pos="2171700" algn="l"/>
                <a:tab pos="2895600" algn="l"/>
              </a:tabLst>
              <a:defRPr sz="1400">
                <a:solidFill>
                  <a:srgbClr val="000000"/>
                </a:solidFill>
                <a:latin typeface="Times New Roman" pitchFamily="16" charset="0"/>
                <a:ea typeface="Lucida Sans Unicode" charset="0"/>
                <a:cs typeface="Lucida Sans Unicode" charset="0"/>
              </a:defRPr>
            </a:lvl1pPr>
          </a:lstStyle>
          <a:p>
            <a:pPr>
              <a:defRPr/>
            </a:pPr>
            <a:endParaRPr lang="ru-RU"/>
          </a:p>
        </p:txBody>
      </p:sp>
      <p:sp>
        <p:nvSpPr>
          <p:cNvPr id="6150" name="Rectangle 6"/>
          <p:cNvSpPr>
            <a:spLocks noGrp="1" noChangeArrowheads="1"/>
          </p:cNvSpPr>
          <p:nvPr>
            <p:ph type="dt"/>
          </p:nvPr>
        </p:nvSpPr>
        <p:spPr bwMode="auto">
          <a:xfrm>
            <a:off x="4278313" y="0"/>
            <a:ext cx="3276600" cy="5302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hangingPunct="0">
              <a:lnSpc>
                <a:spcPct val="95000"/>
              </a:lnSpc>
              <a:buClrTx/>
              <a:buSzPct val="100000"/>
              <a:buFontTx/>
              <a:buNone/>
              <a:tabLst>
                <a:tab pos="723900" algn="l"/>
                <a:tab pos="1447800" algn="l"/>
                <a:tab pos="2171700" algn="l"/>
                <a:tab pos="2895600" algn="l"/>
              </a:tabLst>
              <a:defRPr sz="1400">
                <a:solidFill>
                  <a:srgbClr val="000000"/>
                </a:solidFill>
                <a:latin typeface="Times New Roman" pitchFamily="16" charset="0"/>
                <a:ea typeface="Lucida Sans Unicode" charset="0"/>
                <a:cs typeface="Lucida Sans Unicode" charset="0"/>
              </a:defRPr>
            </a:lvl1pPr>
          </a:lstStyle>
          <a:p>
            <a:pPr>
              <a:defRPr/>
            </a:pPr>
            <a:endParaRPr lang="ru-RU"/>
          </a:p>
        </p:txBody>
      </p:sp>
      <p:sp>
        <p:nvSpPr>
          <p:cNvPr id="6151" name="Rectangle 7"/>
          <p:cNvSpPr>
            <a:spLocks noGrp="1" noChangeArrowheads="1"/>
          </p:cNvSpPr>
          <p:nvPr>
            <p:ph type="ftr"/>
          </p:nvPr>
        </p:nvSpPr>
        <p:spPr bwMode="auto">
          <a:xfrm>
            <a:off x="0" y="10156825"/>
            <a:ext cx="3276600" cy="5302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hangingPunct="0">
              <a:lnSpc>
                <a:spcPct val="95000"/>
              </a:lnSpc>
              <a:buClrTx/>
              <a:buSzPct val="100000"/>
              <a:buFontTx/>
              <a:buNone/>
              <a:tabLst>
                <a:tab pos="723900" algn="l"/>
                <a:tab pos="1447800" algn="l"/>
                <a:tab pos="2171700" algn="l"/>
                <a:tab pos="2895600" algn="l"/>
              </a:tabLst>
              <a:defRPr sz="1400">
                <a:solidFill>
                  <a:srgbClr val="000000"/>
                </a:solidFill>
                <a:latin typeface="Times New Roman" pitchFamily="16" charset="0"/>
                <a:ea typeface="Lucida Sans Unicode" charset="0"/>
                <a:cs typeface="Lucida Sans Unicode" charset="0"/>
              </a:defRPr>
            </a:lvl1pPr>
          </a:lstStyle>
          <a:p>
            <a:pPr>
              <a:defRPr/>
            </a:pPr>
            <a:endParaRPr lang="ru-RU"/>
          </a:p>
        </p:txBody>
      </p:sp>
      <p:sp>
        <p:nvSpPr>
          <p:cNvPr id="6152" name="Rectangle 8"/>
          <p:cNvSpPr>
            <a:spLocks noGrp="1" noChangeArrowheads="1"/>
          </p:cNvSpPr>
          <p:nvPr>
            <p:ph type="sldNum"/>
          </p:nvPr>
        </p:nvSpPr>
        <p:spPr bwMode="auto">
          <a:xfrm>
            <a:off x="4278313" y="10156825"/>
            <a:ext cx="3276600" cy="5302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hangingPunct="0">
              <a:lnSpc>
                <a:spcPct val="95000"/>
              </a:lnSpc>
              <a:buClrTx/>
              <a:buSzPct val="100000"/>
              <a:buFontTx/>
              <a:buNone/>
              <a:tabLst>
                <a:tab pos="723900" algn="l"/>
                <a:tab pos="1447800" algn="l"/>
                <a:tab pos="2171700" algn="l"/>
                <a:tab pos="2895600" algn="l"/>
              </a:tabLst>
              <a:defRPr sz="1400">
                <a:solidFill>
                  <a:srgbClr val="000000"/>
                </a:solidFill>
                <a:latin typeface="Times New Roman" pitchFamily="16" charset="0"/>
                <a:ea typeface="Lucida Sans Unicode" charset="0"/>
                <a:cs typeface="Lucida Sans Unicode" charset="0"/>
              </a:defRPr>
            </a:lvl1pPr>
          </a:lstStyle>
          <a:p>
            <a:pPr>
              <a:defRPr/>
            </a:pPr>
            <a:fld id="{D2C73B78-AB8F-4C3B-A2C3-8FD769FDAD23}" type="slidenum">
              <a:rPr lang="ru-RU"/>
              <a:pPr>
                <a:defRPr/>
              </a:pPr>
              <a:t>‹#›</a:t>
            </a:fld>
            <a:endParaRPr lang="ru-RU"/>
          </a:p>
        </p:txBody>
      </p:sp>
    </p:spTree>
    <p:extLst>
      <p:ext uri="{BB962C8B-B14F-4D97-AF65-F5344CB8AC3E}">
        <p14:creationId xmlns:p14="http://schemas.microsoft.com/office/powerpoint/2010/main" val="2949424391"/>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8"/>
          <p:cNvSpPr>
            <a:spLocks noGrp="1" noChangeArrowheads="1"/>
          </p:cNvSpPr>
          <p:nvPr>
            <p:ph type="sldNum" sz="quarter"/>
          </p:nvPr>
        </p:nvSpPr>
        <p:spPr>
          <a:noFill/>
        </p:spPr>
        <p:txBody>
          <a:bodyPr/>
          <a:lstStyle/>
          <a:p>
            <a:fld id="{573A7547-5DEA-4A47-8C06-98C919E7CF04}" type="slidenum">
              <a:rPr lang="ru-RU" altLang="ru-RU" smtClean="0">
                <a:latin typeface="Times New Roman" pitchFamily="18" charset="0"/>
                <a:ea typeface="Lucida Sans Unicode" pitchFamily="34" charset="0"/>
                <a:cs typeface="Lucida Sans Unicode" pitchFamily="34" charset="0"/>
              </a:rPr>
              <a:pPr/>
              <a:t>1</a:t>
            </a:fld>
            <a:endParaRPr lang="ru-RU" altLang="ru-RU" smtClean="0">
              <a:latin typeface="Times New Roman" pitchFamily="18" charset="0"/>
              <a:ea typeface="Lucida Sans Unicode" pitchFamily="34" charset="0"/>
              <a:cs typeface="Lucida Sans Unicode" pitchFamily="34" charset="0"/>
            </a:endParaRPr>
          </a:p>
        </p:txBody>
      </p:sp>
      <p:sp>
        <p:nvSpPr>
          <p:cNvPr id="64515"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64516" name="Rectangle 2"/>
          <p:cNvSpPr>
            <a:spLocks noGrp="1" noChangeArrowheads="1"/>
          </p:cNvSpPr>
          <p:nvPr>
            <p:ph type="body" idx="1"/>
          </p:nvPr>
        </p:nvSpPr>
        <p:spPr>
          <a:xfrm>
            <a:off x="755650" y="5078413"/>
            <a:ext cx="6048375" cy="4014787"/>
          </a:xfrm>
          <a:noFill/>
          <a:ln/>
        </p:spPr>
        <p:txBody>
          <a:bodyPr wrap="none" anchor="ctr"/>
          <a:lstStyle/>
          <a:p>
            <a:endParaRPr lang="ru-RU" altLang="ru-RU"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8"/>
          <p:cNvSpPr>
            <a:spLocks noGrp="1" noChangeArrowheads="1"/>
          </p:cNvSpPr>
          <p:nvPr>
            <p:ph type="sldNum" sz="quarter"/>
          </p:nvPr>
        </p:nvSpPr>
        <p:spPr>
          <a:noFill/>
        </p:spPr>
        <p:txBody>
          <a:bodyPr/>
          <a:lstStyle/>
          <a:p>
            <a:fld id="{DEA5E8D4-2C31-4112-AC6C-2503557B0873}" type="slidenum">
              <a:rPr lang="ru-RU" altLang="ru-RU" smtClean="0">
                <a:latin typeface="Times New Roman" pitchFamily="18" charset="0"/>
                <a:ea typeface="Lucida Sans Unicode" pitchFamily="34" charset="0"/>
                <a:cs typeface="Lucida Sans Unicode" pitchFamily="34" charset="0"/>
              </a:rPr>
              <a:pPr/>
              <a:t>2</a:t>
            </a:fld>
            <a:endParaRPr lang="ru-RU" altLang="ru-RU" smtClean="0">
              <a:latin typeface="Times New Roman" pitchFamily="18" charset="0"/>
              <a:ea typeface="Lucida Sans Unicode" pitchFamily="34" charset="0"/>
              <a:cs typeface="Lucida Sans Unicode" pitchFamily="34" charset="0"/>
            </a:endParaRPr>
          </a:p>
        </p:txBody>
      </p:sp>
      <p:sp>
        <p:nvSpPr>
          <p:cNvPr id="65539"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65540" name="Rectangle 2"/>
          <p:cNvSpPr>
            <a:spLocks noGrp="1" noChangeArrowheads="1"/>
          </p:cNvSpPr>
          <p:nvPr>
            <p:ph type="body" idx="1"/>
          </p:nvPr>
        </p:nvSpPr>
        <p:spPr>
          <a:xfrm>
            <a:off x="755650" y="5078413"/>
            <a:ext cx="6048375" cy="4014787"/>
          </a:xfrm>
          <a:noFill/>
          <a:ln/>
        </p:spPr>
        <p:txBody>
          <a:bodyPr wrap="none" anchor="ctr"/>
          <a:lstStyle/>
          <a:p>
            <a:endParaRPr lang="ru-RU" altLang="ru-RU"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8"/>
          <p:cNvSpPr>
            <a:spLocks noGrp="1" noChangeArrowheads="1"/>
          </p:cNvSpPr>
          <p:nvPr>
            <p:ph type="sldNum" sz="quarter"/>
          </p:nvPr>
        </p:nvSpPr>
        <p:spPr>
          <a:noFill/>
        </p:spPr>
        <p:txBody>
          <a:bodyPr/>
          <a:lstStyle/>
          <a:p>
            <a:fld id="{F0B17E48-FE4C-46B2-9D26-94B2F1517A15}" type="slidenum">
              <a:rPr lang="ru-RU" altLang="ru-RU" smtClean="0">
                <a:latin typeface="Times New Roman" pitchFamily="18" charset="0"/>
                <a:ea typeface="Lucida Sans Unicode" pitchFamily="34" charset="0"/>
                <a:cs typeface="Lucida Sans Unicode" pitchFamily="34" charset="0"/>
              </a:rPr>
              <a:pPr/>
              <a:t>6</a:t>
            </a:fld>
            <a:endParaRPr lang="ru-RU" altLang="ru-RU" smtClean="0">
              <a:latin typeface="Times New Roman" pitchFamily="18" charset="0"/>
              <a:ea typeface="Lucida Sans Unicode" pitchFamily="34" charset="0"/>
              <a:cs typeface="Lucida Sans Unicode" pitchFamily="34" charset="0"/>
            </a:endParaRPr>
          </a:p>
        </p:txBody>
      </p:sp>
      <p:sp>
        <p:nvSpPr>
          <p:cNvPr id="66563"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66564" name="Rectangle 2"/>
          <p:cNvSpPr>
            <a:spLocks noGrp="1" noChangeArrowheads="1"/>
          </p:cNvSpPr>
          <p:nvPr>
            <p:ph type="body" idx="1"/>
          </p:nvPr>
        </p:nvSpPr>
        <p:spPr>
          <a:xfrm>
            <a:off x="755650" y="5078413"/>
            <a:ext cx="6048375" cy="4014787"/>
          </a:xfrm>
          <a:noFill/>
          <a:ln/>
        </p:spPr>
        <p:txBody>
          <a:bodyPr wrap="none" anchor="ctr"/>
          <a:lstStyle/>
          <a:p>
            <a:endParaRPr lang="ru-RU" altLang="ru-RU"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8"/>
          <p:cNvSpPr>
            <a:spLocks noGrp="1" noChangeArrowheads="1"/>
          </p:cNvSpPr>
          <p:nvPr>
            <p:ph type="sldNum" sz="quarter"/>
          </p:nvPr>
        </p:nvSpPr>
        <p:spPr>
          <a:noFill/>
        </p:spPr>
        <p:txBody>
          <a:bodyPr/>
          <a:lstStyle/>
          <a:p>
            <a:fld id="{8A8E2E31-3B1D-4CC5-9019-912155F471DA}" type="slidenum">
              <a:rPr lang="ru-RU" altLang="ru-RU" smtClean="0">
                <a:latin typeface="Times New Roman" pitchFamily="18" charset="0"/>
                <a:ea typeface="Lucida Sans Unicode" pitchFamily="34" charset="0"/>
                <a:cs typeface="Lucida Sans Unicode" pitchFamily="34" charset="0"/>
              </a:rPr>
              <a:pPr/>
              <a:t>12</a:t>
            </a:fld>
            <a:endParaRPr lang="ru-RU" altLang="ru-RU" smtClean="0">
              <a:latin typeface="Times New Roman" pitchFamily="18" charset="0"/>
              <a:ea typeface="Lucida Sans Unicode" pitchFamily="34" charset="0"/>
              <a:cs typeface="Lucida Sans Unicode" pitchFamily="34" charset="0"/>
            </a:endParaRPr>
          </a:p>
        </p:txBody>
      </p:sp>
      <p:sp>
        <p:nvSpPr>
          <p:cNvPr id="67587" name="Rectangle 1"/>
          <p:cNvSpPr>
            <a:spLocks noGrp="1" noRot="1" noChangeAspect="1" noChangeArrowheads="1" noTextEdit="1"/>
          </p:cNvSpPr>
          <p:nvPr>
            <p:ph type="sldImg"/>
          </p:nvPr>
        </p:nvSpPr>
        <p:spPr>
          <a:xfrm>
            <a:off x="1106488" y="812800"/>
            <a:ext cx="5341937" cy="4005263"/>
          </a:xfrm>
          <a:solidFill>
            <a:srgbClr val="FFFFFF"/>
          </a:solidFill>
          <a:ln>
            <a:solidFill>
              <a:srgbClr val="000000"/>
            </a:solidFill>
            <a:miter lim="800000"/>
          </a:ln>
        </p:spPr>
      </p:sp>
      <p:sp>
        <p:nvSpPr>
          <p:cNvPr id="67588" name="Rectangle 2"/>
          <p:cNvSpPr>
            <a:spLocks noGrp="1" noChangeArrowheads="1"/>
          </p:cNvSpPr>
          <p:nvPr>
            <p:ph type="body" idx="1"/>
          </p:nvPr>
        </p:nvSpPr>
        <p:spPr>
          <a:xfrm>
            <a:off x="755650" y="5078413"/>
            <a:ext cx="6045200" cy="4808537"/>
          </a:xfrm>
          <a:noFill/>
          <a:ln/>
        </p:spPr>
        <p:txBody>
          <a:bodyPr wrap="none" anchor="ctr"/>
          <a:lstStyle/>
          <a:p>
            <a:endParaRPr lang="ru-RU" altLang="ru-RU" dirty="0"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8"/>
          <p:cNvSpPr>
            <a:spLocks noGrp="1" noChangeArrowheads="1"/>
          </p:cNvSpPr>
          <p:nvPr>
            <p:ph type="sldNum" sz="quarter"/>
          </p:nvPr>
        </p:nvSpPr>
        <p:spPr>
          <a:noFill/>
        </p:spPr>
        <p:txBody>
          <a:bodyPr/>
          <a:lstStyle/>
          <a:p>
            <a:fld id="{CC64BBA9-FE5F-40A8-8BA8-B669DAA4A672}" type="slidenum">
              <a:rPr lang="ru-RU" altLang="ru-RU" smtClean="0">
                <a:latin typeface="Times New Roman" pitchFamily="18" charset="0"/>
                <a:ea typeface="Lucida Sans Unicode" pitchFamily="34" charset="0"/>
                <a:cs typeface="Lucida Sans Unicode" pitchFamily="34" charset="0"/>
              </a:rPr>
              <a:pPr/>
              <a:t>13</a:t>
            </a:fld>
            <a:endParaRPr lang="ru-RU" altLang="ru-RU" smtClean="0">
              <a:latin typeface="Times New Roman" pitchFamily="18" charset="0"/>
              <a:ea typeface="Lucida Sans Unicode" pitchFamily="34" charset="0"/>
              <a:cs typeface="Lucida Sans Unicode" pitchFamily="34" charset="0"/>
            </a:endParaRPr>
          </a:p>
        </p:txBody>
      </p:sp>
      <p:sp>
        <p:nvSpPr>
          <p:cNvPr id="68611" name="Rectangle 1"/>
          <p:cNvSpPr>
            <a:spLocks noGrp="1" noRot="1" noChangeAspect="1" noChangeArrowheads="1" noTextEdit="1"/>
          </p:cNvSpPr>
          <p:nvPr>
            <p:ph type="sldImg"/>
          </p:nvPr>
        </p:nvSpPr>
        <p:spPr>
          <a:xfrm>
            <a:off x="1106488" y="812800"/>
            <a:ext cx="5341937" cy="4005263"/>
          </a:xfrm>
          <a:solidFill>
            <a:srgbClr val="FFFFFF"/>
          </a:solidFill>
          <a:ln>
            <a:solidFill>
              <a:srgbClr val="000000"/>
            </a:solidFill>
            <a:miter lim="800000"/>
          </a:ln>
        </p:spPr>
      </p:sp>
      <p:sp>
        <p:nvSpPr>
          <p:cNvPr id="68612" name="Rectangle 2"/>
          <p:cNvSpPr>
            <a:spLocks noGrp="1" noChangeArrowheads="1"/>
          </p:cNvSpPr>
          <p:nvPr>
            <p:ph type="body" idx="1"/>
          </p:nvPr>
        </p:nvSpPr>
        <p:spPr>
          <a:xfrm>
            <a:off x="755650" y="5078413"/>
            <a:ext cx="6045200" cy="4808537"/>
          </a:xfrm>
          <a:noFill/>
          <a:ln/>
        </p:spPr>
        <p:txBody>
          <a:bodyPr wrap="none" anchor="ctr"/>
          <a:lstStyle/>
          <a:p>
            <a:endParaRPr lang="ru-RU" altLang="ru-RU"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8"/>
          <p:cNvSpPr>
            <a:spLocks noGrp="1" noChangeArrowheads="1"/>
          </p:cNvSpPr>
          <p:nvPr>
            <p:ph type="sldNum" sz="quarter"/>
          </p:nvPr>
        </p:nvSpPr>
        <p:spPr>
          <a:noFill/>
        </p:spPr>
        <p:txBody>
          <a:bodyPr/>
          <a:lstStyle/>
          <a:p>
            <a:fld id="{96A16290-8370-4753-8C43-9435F30E52E1}" type="slidenum">
              <a:rPr lang="ru-RU" altLang="ru-RU" smtClean="0">
                <a:latin typeface="Times New Roman" pitchFamily="18" charset="0"/>
                <a:ea typeface="Lucida Sans Unicode" pitchFamily="34" charset="0"/>
                <a:cs typeface="Lucida Sans Unicode" pitchFamily="34" charset="0"/>
              </a:rPr>
              <a:pPr/>
              <a:t>14</a:t>
            </a:fld>
            <a:endParaRPr lang="ru-RU" altLang="ru-RU" smtClean="0">
              <a:latin typeface="Times New Roman" pitchFamily="18" charset="0"/>
              <a:ea typeface="Lucida Sans Unicode" pitchFamily="34" charset="0"/>
              <a:cs typeface="Lucida Sans Unicode" pitchFamily="34" charset="0"/>
            </a:endParaRPr>
          </a:p>
        </p:txBody>
      </p:sp>
      <p:sp>
        <p:nvSpPr>
          <p:cNvPr id="69635" name="Rectangle 1"/>
          <p:cNvSpPr>
            <a:spLocks noGrp="1" noRot="1" noChangeAspect="1" noChangeArrowheads="1" noTextEdit="1"/>
          </p:cNvSpPr>
          <p:nvPr>
            <p:ph type="sldImg"/>
          </p:nvPr>
        </p:nvSpPr>
        <p:spPr>
          <a:xfrm>
            <a:off x="1106488" y="812800"/>
            <a:ext cx="5341937" cy="4005263"/>
          </a:xfrm>
          <a:solidFill>
            <a:srgbClr val="FFFFFF"/>
          </a:solidFill>
          <a:ln>
            <a:solidFill>
              <a:srgbClr val="000000"/>
            </a:solidFill>
            <a:miter lim="800000"/>
          </a:ln>
        </p:spPr>
      </p:sp>
      <p:sp>
        <p:nvSpPr>
          <p:cNvPr id="69636" name="Rectangle 2"/>
          <p:cNvSpPr>
            <a:spLocks noGrp="1" noChangeArrowheads="1"/>
          </p:cNvSpPr>
          <p:nvPr>
            <p:ph type="body" idx="1"/>
          </p:nvPr>
        </p:nvSpPr>
        <p:spPr>
          <a:xfrm>
            <a:off x="755650" y="5078413"/>
            <a:ext cx="6045200" cy="4808537"/>
          </a:xfrm>
          <a:noFill/>
          <a:ln/>
        </p:spPr>
        <p:txBody>
          <a:bodyPr wrap="none" anchor="ctr"/>
          <a:lstStyle/>
          <a:p>
            <a:endParaRPr lang="ru-RU" altLang="ru-RU"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8"/>
          <p:cNvSpPr>
            <a:spLocks noGrp="1" noChangeArrowheads="1"/>
          </p:cNvSpPr>
          <p:nvPr>
            <p:ph type="sldNum" sz="quarter"/>
          </p:nvPr>
        </p:nvSpPr>
        <p:spPr>
          <a:noFill/>
        </p:spPr>
        <p:txBody>
          <a:bodyPr/>
          <a:lstStyle/>
          <a:p>
            <a:fld id="{FAA7849B-6FC8-4469-841A-440CC5DED96B}" type="slidenum">
              <a:rPr lang="ru-RU" altLang="ru-RU" smtClean="0">
                <a:latin typeface="Times New Roman" pitchFamily="18" charset="0"/>
                <a:ea typeface="Lucida Sans Unicode" pitchFamily="34" charset="0"/>
                <a:cs typeface="Lucida Sans Unicode" pitchFamily="34" charset="0"/>
              </a:rPr>
              <a:pPr/>
              <a:t>15</a:t>
            </a:fld>
            <a:endParaRPr lang="ru-RU" altLang="ru-RU" smtClean="0">
              <a:latin typeface="Times New Roman" pitchFamily="18" charset="0"/>
              <a:ea typeface="Lucida Sans Unicode" pitchFamily="34" charset="0"/>
              <a:cs typeface="Lucida Sans Unicode" pitchFamily="34" charset="0"/>
            </a:endParaRPr>
          </a:p>
        </p:txBody>
      </p:sp>
      <p:sp>
        <p:nvSpPr>
          <p:cNvPr id="72707" name="Rectangle 1"/>
          <p:cNvSpPr>
            <a:spLocks noGrp="1" noRot="1" noChangeAspect="1" noChangeArrowheads="1" noTextEdit="1"/>
          </p:cNvSpPr>
          <p:nvPr>
            <p:ph type="sldImg"/>
          </p:nvPr>
        </p:nvSpPr>
        <p:spPr>
          <a:xfrm>
            <a:off x="1106488" y="812800"/>
            <a:ext cx="5341937" cy="4005263"/>
          </a:xfrm>
          <a:solidFill>
            <a:srgbClr val="FFFFFF"/>
          </a:solidFill>
          <a:ln>
            <a:solidFill>
              <a:srgbClr val="000000"/>
            </a:solidFill>
            <a:miter lim="800000"/>
          </a:ln>
        </p:spPr>
      </p:sp>
      <p:sp>
        <p:nvSpPr>
          <p:cNvPr id="72708" name="Rectangle 2"/>
          <p:cNvSpPr>
            <a:spLocks noGrp="1" noChangeArrowheads="1"/>
          </p:cNvSpPr>
          <p:nvPr>
            <p:ph type="body" idx="1"/>
          </p:nvPr>
        </p:nvSpPr>
        <p:spPr>
          <a:xfrm>
            <a:off x="755650" y="5078413"/>
            <a:ext cx="6045200" cy="4808537"/>
          </a:xfrm>
          <a:noFill/>
          <a:ln/>
        </p:spPr>
        <p:txBody>
          <a:bodyPr wrap="none" anchor="ctr"/>
          <a:lstStyle/>
          <a:p>
            <a:endParaRPr lang="ru-RU" altLang="ru-RU"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8"/>
          <p:cNvSpPr>
            <a:spLocks noGrp="1" noChangeArrowheads="1"/>
          </p:cNvSpPr>
          <p:nvPr>
            <p:ph type="sldNum" sz="quarter"/>
          </p:nvPr>
        </p:nvSpPr>
        <p:spPr>
          <a:noFill/>
        </p:spPr>
        <p:txBody>
          <a:bodyPr/>
          <a:lstStyle/>
          <a:p>
            <a:fld id="{FFD35F87-7698-48FB-8CED-3E04234BF41A}" type="slidenum">
              <a:rPr lang="ru-RU" altLang="ru-RU" smtClean="0">
                <a:latin typeface="Times New Roman" pitchFamily="18" charset="0"/>
                <a:ea typeface="Lucida Sans Unicode" pitchFamily="34" charset="0"/>
                <a:cs typeface="Lucida Sans Unicode" pitchFamily="34" charset="0"/>
              </a:rPr>
              <a:pPr/>
              <a:t>16</a:t>
            </a:fld>
            <a:endParaRPr lang="ru-RU" altLang="ru-RU" smtClean="0">
              <a:latin typeface="Times New Roman" pitchFamily="18" charset="0"/>
              <a:ea typeface="Lucida Sans Unicode" pitchFamily="34" charset="0"/>
              <a:cs typeface="Lucida Sans Unicode" pitchFamily="34" charset="0"/>
            </a:endParaRPr>
          </a:p>
        </p:txBody>
      </p:sp>
      <p:sp>
        <p:nvSpPr>
          <p:cNvPr id="74755" name="Rectangle 1"/>
          <p:cNvSpPr>
            <a:spLocks noGrp="1" noRot="1" noChangeAspect="1" noChangeArrowheads="1" noTextEdit="1"/>
          </p:cNvSpPr>
          <p:nvPr>
            <p:ph type="sldImg"/>
          </p:nvPr>
        </p:nvSpPr>
        <p:spPr>
          <a:xfrm>
            <a:off x="1106488" y="812800"/>
            <a:ext cx="5341937" cy="4005263"/>
          </a:xfrm>
          <a:solidFill>
            <a:srgbClr val="FFFFFF"/>
          </a:solidFill>
          <a:ln>
            <a:solidFill>
              <a:srgbClr val="000000"/>
            </a:solidFill>
            <a:miter lim="800000"/>
          </a:ln>
        </p:spPr>
      </p:sp>
      <p:sp>
        <p:nvSpPr>
          <p:cNvPr id="74756" name="Rectangle 2"/>
          <p:cNvSpPr>
            <a:spLocks noGrp="1" noChangeArrowheads="1"/>
          </p:cNvSpPr>
          <p:nvPr>
            <p:ph type="body" idx="1"/>
          </p:nvPr>
        </p:nvSpPr>
        <p:spPr>
          <a:xfrm>
            <a:off x="755650" y="5078413"/>
            <a:ext cx="6045200" cy="4808537"/>
          </a:xfrm>
          <a:noFill/>
          <a:ln/>
        </p:spPr>
        <p:txBody>
          <a:bodyPr wrap="none" anchor="ctr"/>
          <a:lstStyle/>
          <a:p>
            <a:endParaRPr lang="ru-RU" altLang="ru-RU"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8"/>
          <p:cNvSpPr>
            <a:spLocks noGrp="1" noChangeArrowheads="1"/>
          </p:cNvSpPr>
          <p:nvPr>
            <p:ph type="sldNum" sz="quarter"/>
          </p:nvPr>
        </p:nvSpPr>
        <p:spPr>
          <a:noFill/>
        </p:spPr>
        <p:txBody>
          <a:bodyPr/>
          <a:lstStyle/>
          <a:p>
            <a:fld id="{F2EBFAD1-F5C2-440B-8936-8B1AD0DB2294}" type="slidenum">
              <a:rPr lang="ru-RU" altLang="ru-RU" smtClean="0">
                <a:latin typeface="Times New Roman" pitchFamily="18" charset="0"/>
                <a:ea typeface="Lucida Sans Unicode" pitchFamily="34" charset="0"/>
                <a:cs typeface="Lucida Sans Unicode" pitchFamily="34" charset="0"/>
              </a:rPr>
              <a:pPr/>
              <a:t>17</a:t>
            </a:fld>
            <a:endParaRPr lang="ru-RU" altLang="ru-RU" smtClean="0">
              <a:latin typeface="Times New Roman" pitchFamily="18" charset="0"/>
              <a:ea typeface="Lucida Sans Unicode" pitchFamily="34" charset="0"/>
              <a:cs typeface="Lucida Sans Unicode" pitchFamily="34" charset="0"/>
            </a:endParaRPr>
          </a:p>
        </p:txBody>
      </p:sp>
      <p:sp>
        <p:nvSpPr>
          <p:cNvPr id="77827"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77828" name="Rectangle 2"/>
          <p:cNvSpPr>
            <a:spLocks noGrp="1" noChangeArrowheads="1"/>
          </p:cNvSpPr>
          <p:nvPr>
            <p:ph type="body" idx="1"/>
          </p:nvPr>
        </p:nvSpPr>
        <p:spPr>
          <a:xfrm>
            <a:off x="755650" y="5078413"/>
            <a:ext cx="6048375" cy="4014787"/>
          </a:xfrm>
          <a:noFill/>
          <a:ln/>
        </p:spPr>
        <p:txBody>
          <a:bodyPr wrap="none" anchor="ctr"/>
          <a:lstStyle/>
          <a:p>
            <a:endParaRPr lang="ru-RU" altLang="ru-RU"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88"/>
          <p:cNvSpPr>
            <a:spLocks noGrp="1" noChangeArrowheads="1"/>
          </p:cNvSpPr>
          <p:nvPr>
            <p:ph type="sldNum" idx="10"/>
          </p:nvPr>
        </p:nvSpPr>
        <p:spPr/>
        <p:txBody>
          <a:bodyPr/>
          <a:lstStyle>
            <a:lvl1pPr>
              <a:defRPr/>
            </a:lvl1pPr>
          </a:lstStyle>
          <a:p>
            <a:pPr>
              <a:defRPr/>
            </a:pPr>
            <a:fld id="{BF178233-F4FA-4047-99A9-9C1148792C8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88"/>
          <p:cNvSpPr>
            <a:spLocks noGrp="1" noChangeArrowheads="1"/>
          </p:cNvSpPr>
          <p:nvPr>
            <p:ph type="sldNum" idx="10"/>
          </p:nvPr>
        </p:nvSpPr>
        <p:spPr/>
        <p:txBody>
          <a:bodyPr/>
          <a:lstStyle>
            <a:lvl1pPr>
              <a:defRPr/>
            </a:lvl1pPr>
          </a:lstStyle>
          <a:p>
            <a:pPr>
              <a:defRPr/>
            </a:pPr>
            <a:fld id="{DFC43145-6A8D-4A0E-ADFA-2B00D343A02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6225" y="596900"/>
            <a:ext cx="2055813" cy="552926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596900"/>
            <a:ext cx="6016625" cy="55292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88"/>
          <p:cNvSpPr>
            <a:spLocks noGrp="1" noChangeArrowheads="1"/>
          </p:cNvSpPr>
          <p:nvPr>
            <p:ph type="sldNum" idx="10"/>
          </p:nvPr>
        </p:nvSpPr>
        <p:spPr/>
        <p:txBody>
          <a:bodyPr/>
          <a:lstStyle>
            <a:lvl1pPr>
              <a:defRPr/>
            </a:lvl1pPr>
          </a:lstStyle>
          <a:p>
            <a:pPr>
              <a:defRPr/>
            </a:pPr>
            <a:fld id="{833D8333-01C2-4427-9BEF-8BA8B27574C8}"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55863" y="596900"/>
            <a:ext cx="6188075" cy="3576638"/>
          </a:xfrm>
        </p:spPr>
        <p:txBody>
          <a:bodyPr/>
          <a:lstStyle/>
          <a:p>
            <a:r>
              <a:rPr lang="ru-RU" smtClean="0"/>
              <a:t>Образец заголовка</a:t>
            </a:r>
            <a:endParaRPr lang="ru-RU"/>
          </a:p>
        </p:txBody>
      </p:sp>
      <p:sp>
        <p:nvSpPr>
          <p:cNvPr id="3" name="Rectangle 88"/>
          <p:cNvSpPr>
            <a:spLocks noGrp="1" noChangeArrowheads="1"/>
          </p:cNvSpPr>
          <p:nvPr>
            <p:ph type="sldNum" idx="10"/>
          </p:nvPr>
        </p:nvSpPr>
        <p:spPr/>
        <p:txBody>
          <a:bodyPr/>
          <a:lstStyle>
            <a:lvl1pPr>
              <a:defRPr/>
            </a:lvl1pPr>
          </a:lstStyle>
          <a:p>
            <a:pPr>
              <a:defRPr/>
            </a:pPr>
            <a:fld id="{E1A144E4-0099-4AF3-A7AA-D19B8BDE7B6A}"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8"/>
          <p:cNvSpPr>
            <a:spLocks noGrp="1" noChangeArrowheads="1"/>
          </p:cNvSpPr>
          <p:nvPr>
            <p:ph type="sldNum" idx="10"/>
          </p:nvPr>
        </p:nvSpPr>
        <p:spPr/>
        <p:txBody>
          <a:bodyPr/>
          <a:lstStyle>
            <a:lvl1pPr>
              <a:defRPr/>
            </a:lvl1pPr>
          </a:lstStyle>
          <a:p>
            <a:pPr>
              <a:defRPr/>
            </a:pPr>
            <a:fld id="{D9E593FD-0509-4BF0-97A7-C5DEA7EFF0C2}"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8"/>
          <p:cNvSpPr>
            <a:spLocks noGrp="1" noChangeArrowheads="1"/>
          </p:cNvSpPr>
          <p:nvPr>
            <p:ph type="sldNum" idx="10"/>
          </p:nvPr>
        </p:nvSpPr>
        <p:spPr/>
        <p:txBody>
          <a:bodyPr/>
          <a:lstStyle>
            <a:lvl1pPr>
              <a:defRPr/>
            </a:lvl1pPr>
          </a:lstStyle>
          <a:p>
            <a:pPr>
              <a:defRPr/>
            </a:pPr>
            <a:fld id="{01740CC7-CA80-4211-83AE-0BDC204F0B57}"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8"/>
          <p:cNvSpPr>
            <a:spLocks noGrp="1" noChangeArrowheads="1"/>
          </p:cNvSpPr>
          <p:nvPr>
            <p:ph type="sldNum" idx="10"/>
          </p:nvPr>
        </p:nvSpPr>
        <p:spPr/>
        <p:txBody>
          <a:bodyPr/>
          <a:lstStyle>
            <a:lvl1pPr>
              <a:defRPr/>
            </a:lvl1pPr>
          </a:lstStyle>
          <a:p>
            <a:pPr>
              <a:defRPr/>
            </a:pPr>
            <a:fld id="{2C0F79C4-AE4D-4466-8E9F-79ACA74D9033}"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5425" cy="4451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5025" y="1600200"/>
            <a:ext cx="4037013" cy="4451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8"/>
          <p:cNvSpPr>
            <a:spLocks noGrp="1" noChangeArrowheads="1"/>
          </p:cNvSpPr>
          <p:nvPr>
            <p:ph type="sldNum" idx="10"/>
          </p:nvPr>
        </p:nvSpPr>
        <p:spPr/>
        <p:txBody>
          <a:bodyPr/>
          <a:lstStyle>
            <a:lvl1pPr>
              <a:defRPr/>
            </a:lvl1pPr>
          </a:lstStyle>
          <a:p>
            <a:pPr>
              <a:defRPr/>
            </a:pPr>
            <a:fld id="{E7367B11-BFA4-448D-8318-79C882BD2A48}"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8"/>
          <p:cNvSpPr>
            <a:spLocks noGrp="1" noChangeArrowheads="1"/>
          </p:cNvSpPr>
          <p:nvPr>
            <p:ph type="sldNum" idx="10"/>
          </p:nvPr>
        </p:nvSpPr>
        <p:spPr/>
        <p:txBody>
          <a:bodyPr/>
          <a:lstStyle>
            <a:lvl1pPr>
              <a:defRPr/>
            </a:lvl1pPr>
          </a:lstStyle>
          <a:p>
            <a:pPr>
              <a:defRPr/>
            </a:pPr>
            <a:fld id="{81ABB1C6-2842-44F8-9C1E-86F0937DA86A}"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8"/>
          <p:cNvSpPr>
            <a:spLocks noGrp="1" noChangeArrowheads="1"/>
          </p:cNvSpPr>
          <p:nvPr>
            <p:ph type="sldNum" idx="10"/>
          </p:nvPr>
        </p:nvSpPr>
        <p:spPr/>
        <p:txBody>
          <a:bodyPr/>
          <a:lstStyle>
            <a:lvl1pPr>
              <a:defRPr/>
            </a:lvl1pPr>
          </a:lstStyle>
          <a:p>
            <a:pPr>
              <a:defRPr/>
            </a:pPr>
            <a:fld id="{511EB66F-C77E-44A7-826E-EB599ACF1446}"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Rectangle 48"/>
          <p:cNvSpPr>
            <a:spLocks noGrp="1" noChangeArrowheads="1"/>
          </p:cNvSpPr>
          <p:nvPr>
            <p:ph type="sldNum" idx="10"/>
          </p:nvPr>
        </p:nvSpPr>
        <p:spPr/>
        <p:txBody>
          <a:bodyPr/>
          <a:lstStyle>
            <a:lvl1pPr>
              <a:defRPr/>
            </a:lvl1pPr>
          </a:lstStyle>
          <a:p>
            <a:pPr>
              <a:defRPr/>
            </a:pPr>
            <a:fld id="{4F3995C8-B2C1-4CDA-AE78-B5627BD12BB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88"/>
          <p:cNvSpPr>
            <a:spLocks noGrp="1" noChangeArrowheads="1"/>
          </p:cNvSpPr>
          <p:nvPr>
            <p:ph type="sldNum" idx="10"/>
          </p:nvPr>
        </p:nvSpPr>
        <p:spPr/>
        <p:txBody>
          <a:bodyPr/>
          <a:lstStyle>
            <a:lvl1pPr>
              <a:defRPr/>
            </a:lvl1pPr>
          </a:lstStyle>
          <a:p>
            <a:pPr>
              <a:defRPr/>
            </a:pPr>
            <a:fld id="{1561A0A1-4379-4C0D-8653-19E4DF4D41F6}"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8"/>
          <p:cNvSpPr>
            <a:spLocks noGrp="1" noChangeArrowheads="1"/>
          </p:cNvSpPr>
          <p:nvPr>
            <p:ph type="sldNum" idx="10"/>
          </p:nvPr>
        </p:nvSpPr>
        <p:spPr/>
        <p:txBody>
          <a:bodyPr/>
          <a:lstStyle>
            <a:lvl1pPr>
              <a:defRPr/>
            </a:lvl1pPr>
          </a:lstStyle>
          <a:p>
            <a:pPr>
              <a:defRPr/>
            </a:pPr>
            <a:fld id="{71F5DC32-7BF1-4F22-8079-2AC2C8834384}"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8"/>
          <p:cNvSpPr>
            <a:spLocks noGrp="1" noChangeArrowheads="1"/>
          </p:cNvSpPr>
          <p:nvPr>
            <p:ph type="sldNum" idx="10"/>
          </p:nvPr>
        </p:nvSpPr>
        <p:spPr/>
        <p:txBody>
          <a:bodyPr/>
          <a:lstStyle>
            <a:lvl1pPr>
              <a:defRPr/>
            </a:lvl1pPr>
          </a:lstStyle>
          <a:p>
            <a:pPr>
              <a:defRPr/>
            </a:pPr>
            <a:fld id="{1F6A4BB6-7610-45C4-8280-FA127055D1A5}"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8"/>
          <p:cNvSpPr>
            <a:spLocks noGrp="1" noChangeArrowheads="1"/>
          </p:cNvSpPr>
          <p:nvPr>
            <p:ph type="sldNum" idx="10"/>
          </p:nvPr>
        </p:nvSpPr>
        <p:spPr/>
        <p:txBody>
          <a:bodyPr/>
          <a:lstStyle>
            <a:lvl1pPr>
              <a:defRPr/>
            </a:lvl1pPr>
          </a:lstStyle>
          <a:p>
            <a:pPr>
              <a:defRPr/>
            </a:pPr>
            <a:fld id="{016664B2-297B-47DC-8E0B-CA1380F0EFC7}" type="slidenum">
              <a:rPr lang="ru-RU"/>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3050" y="103188"/>
            <a:ext cx="2058988" cy="59483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42913" y="103188"/>
            <a:ext cx="6027737" cy="5948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8"/>
          <p:cNvSpPr>
            <a:spLocks noGrp="1" noChangeArrowheads="1"/>
          </p:cNvSpPr>
          <p:nvPr>
            <p:ph type="sldNum" idx="10"/>
          </p:nvPr>
        </p:nvSpPr>
        <p:spPr/>
        <p:txBody>
          <a:bodyPr/>
          <a:lstStyle>
            <a:lvl1pPr>
              <a:defRPr/>
            </a:lvl1pPr>
          </a:lstStyle>
          <a:p>
            <a:pPr>
              <a:defRPr/>
            </a:pPr>
            <a:fld id="{0AAF3129-CD19-4BD5-966B-B50D7D3BF67B}" type="slidenum">
              <a:rPr lang="ru-RU"/>
              <a:pPr>
                <a:defRPr/>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913" y="103188"/>
            <a:ext cx="8239125" cy="1917700"/>
          </a:xfrm>
        </p:spPr>
        <p:txBody>
          <a:bodyPr/>
          <a:lstStyle/>
          <a:p>
            <a:r>
              <a:rPr lang="ru-RU" smtClean="0"/>
              <a:t>Образец заголовка</a:t>
            </a:r>
            <a:endParaRPr lang="ru-RU"/>
          </a:p>
        </p:txBody>
      </p:sp>
      <p:sp>
        <p:nvSpPr>
          <p:cNvPr id="3" name="Rectangle 48"/>
          <p:cNvSpPr>
            <a:spLocks noGrp="1" noChangeArrowheads="1"/>
          </p:cNvSpPr>
          <p:nvPr>
            <p:ph type="sldNum" idx="10"/>
          </p:nvPr>
        </p:nvSpPr>
        <p:spPr/>
        <p:txBody>
          <a:bodyPr/>
          <a:lstStyle>
            <a:lvl1pPr>
              <a:defRPr/>
            </a:lvl1pPr>
          </a:lstStyle>
          <a:p>
            <a:pPr>
              <a:defRPr/>
            </a:pPr>
            <a:fld id="{05D7CADC-422E-4BB7-9590-825F5295EF5C}"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88"/>
          <p:cNvSpPr>
            <a:spLocks noGrp="1" noChangeArrowheads="1"/>
          </p:cNvSpPr>
          <p:nvPr>
            <p:ph type="sldNum" idx="10"/>
          </p:nvPr>
        </p:nvSpPr>
        <p:spPr/>
        <p:txBody>
          <a:bodyPr/>
          <a:lstStyle>
            <a:lvl1pPr>
              <a:defRPr/>
            </a:lvl1pPr>
          </a:lstStyle>
          <a:p>
            <a:pPr>
              <a:defRPr/>
            </a:pPr>
            <a:fld id="{AF6423A0-28D9-4B60-92AF-43F1C4BF572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4963"/>
            <a:ext cx="4035425" cy="452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5025" y="1604963"/>
            <a:ext cx="4037013" cy="452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88"/>
          <p:cNvSpPr>
            <a:spLocks noGrp="1" noChangeArrowheads="1"/>
          </p:cNvSpPr>
          <p:nvPr>
            <p:ph type="sldNum" idx="10"/>
          </p:nvPr>
        </p:nvSpPr>
        <p:spPr/>
        <p:txBody>
          <a:bodyPr/>
          <a:lstStyle>
            <a:lvl1pPr>
              <a:defRPr/>
            </a:lvl1pPr>
          </a:lstStyle>
          <a:p>
            <a:pPr>
              <a:defRPr/>
            </a:pPr>
            <a:fld id="{63EC6AAB-1058-4099-AECD-1533EFA0D09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88"/>
          <p:cNvSpPr>
            <a:spLocks noGrp="1" noChangeArrowheads="1"/>
          </p:cNvSpPr>
          <p:nvPr>
            <p:ph type="sldNum" idx="10"/>
          </p:nvPr>
        </p:nvSpPr>
        <p:spPr/>
        <p:txBody>
          <a:bodyPr/>
          <a:lstStyle>
            <a:lvl1pPr>
              <a:defRPr/>
            </a:lvl1pPr>
          </a:lstStyle>
          <a:p>
            <a:pPr>
              <a:defRPr/>
            </a:pPr>
            <a:fld id="{0ADE3C93-9982-4B80-AA40-13260727A7C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88"/>
          <p:cNvSpPr>
            <a:spLocks noGrp="1" noChangeArrowheads="1"/>
          </p:cNvSpPr>
          <p:nvPr>
            <p:ph type="sldNum" idx="10"/>
          </p:nvPr>
        </p:nvSpPr>
        <p:spPr/>
        <p:txBody>
          <a:bodyPr/>
          <a:lstStyle>
            <a:lvl1pPr>
              <a:defRPr/>
            </a:lvl1pPr>
          </a:lstStyle>
          <a:p>
            <a:pPr>
              <a:defRPr/>
            </a:pPr>
            <a:fld id="{E4A6C42C-9E2B-40D4-ADB1-55B1BF3672D5}"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Rectangle 88"/>
          <p:cNvSpPr>
            <a:spLocks noGrp="1" noChangeArrowheads="1"/>
          </p:cNvSpPr>
          <p:nvPr>
            <p:ph type="sldNum" idx="10"/>
          </p:nvPr>
        </p:nvSpPr>
        <p:spPr/>
        <p:txBody>
          <a:bodyPr/>
          <a:lstStyle>
            <a:lvl1pPr>
              <a:defRPr/>
            </a:lvl1pPr>
          </a:lstStyle>
          <a:p>
            <a:pPr>
              <a:defRPr/>
            </a:pPr>
            <a:fld id="{1568F962-B9B2-4B3D-ACD3-F1C5D20FB04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88"/>
          <p:cNvSpPr>
            <a:spLocks noGrp="1" noChangeArrowheads="1"/>
          </p:cNvSpPr>
          <p:nvPr>
            <p:ph type="sldNum" idx="10"/>
          </p:nvPr>
        </p:nvSpPr>
        <p:spPr/>
        <p:txBody>
          <a:bodyPr/>
          <a:lstStyle>
            <a:lvl1pPr>
              <a:defRPr/>
            </a:lvl1pPr>
          </a:lstStyle>
          <a:p>
            <a:pPr>
              <a:defRPr/>
            </a:pPr>
            <a:fld id="{EBD76291-0ADA-472A-9802-E24AF6D13BF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88"/>
          <p:cNvSpPr>
            <a:spLocks noGrp="1" noChangeArrowheads="1"/>
          </p:cNvSpPr>
          <p:nvPr>
            <p:ph type="sldNum" idx="10"/>
          </p:nvPr>
        </p:nvSpPr>
        <p:spPr/>
        <p:txBody>
          <a:bodyPr/>
          <a:lstStyle>
            <a:lvl1pPr>
              <a:defRPr/>
            </a:lvl1pPr>
          </a:lstStyle>
          <a:p>
            <a:pPr>
              <a:defRPr/>
            </a:pPr>
            <a:fld id="{9B51C70B-6F8D-42AC-944F-318D113969C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grpSp>
        <p:nvGrpSpPr>
          <p:cNvPr id="1026" name="Group 1"/>
          <p:cNvGrpSpPr>
            <a:grpSpLocks/>
          </p:cNvGrpSpPr>
          <p:nvPr/>
        </p:nvGrpSpPr>
        <p:grpSpPr bwMode="auto">
          <a:xfrm>
            <a:off x="-193675" y="-282575"/>
            <a:ext cx="3063875" cy="7134225"/>
            <a:chOff x="-122" y="-178"/>
            <a:chExt cx="1930" cy="4494"/>
          </a:xfrm>
        </p:grpSpPr>
        <p:sp>
          <p:nvSpPr>
            <p:cNvPr id="1069" name="Freeform 2"/>
            <p:cNvSpPr>
              <a:spLocks noChangeArrowheads="1"/>
            </p:cNvSpPr>
            <p:nvPr/>
          </p:nvSpPr>
          <p:spPr bwMode="auto">
            <a:xfrm>
              <a:off x="-36" y="3233"/>
              <a:ext cx="477" cy="821"/>
            </a:xfrm>
            <a:custGeom>
              <a:avLst/>
              <a:gdLst>
                <a:gd name="T0" fmla="*/ 5 w 472"/>
                <a:gd name="T1" fmla="*/ 36 h 802"/>
                <a:gd name="T2" fmla="*/ 197 w 472"/>
                <a:gd name="T3" fmla="*/ 30 h 802"/>
                <a:gd name="T4" fmla="*/ 321 w 472"/>
                <a:gd name="T5" fmla="*/ 74 h 802"/>
                <a:gd name="T6" fmla="*/ 373 w 472"/>
                <a:gd name="T7" fmla="*/ 106 h 802"/>
                <a:gd name="T8" fmla="*/ 430 w 472"/>
                <a:gd name="T9" fmla="*/ 178 h 802"/>
                <a:gd name="T10" fmla="*/ 457 w 472"/>
                <a:gd name="T11" fmla="*/ 274 h 802"/>
                <a:gd name="T12" fmla="*/ 413 w 472"/>
                <a:gd name="T13" fmla="*/ 582 h 802"/>
                <a:gd name="T14" fmla="*/ 357 w 472"/>
                <a:gd name="T15" fmla="*/ 696 h 802"/>
                <a:gd name="T16" fmla="*/ 181 w 472"/>
                <a:gd name="T17" fmla="*/ 784 h 802"/>
                <a:gd name="T18" fmla="*/ 81 w 472"/>
                <a:gd name="T19" fmla="*/ 802 h 802"/>
                <a:gd name="T20" fmla="*/ 73 w 472"/>
                <a:gd name="T21" fmla="*/ 880 h 802"/>
                <a:gd name="T22" fmla="*/ 7 w 472"/>
                <a:gd name="T23" fmla="*/ 866 h 802"/>
                <a:gd name="T24" fmla="*/ 5 w 472"/>
                <a:gd name="T25" fmla="*/ 825 h 802"/>
                <a:gd name="T26" fmla="*/ 37 w 472"/>
                <a:gd name="T27" fmla="*/ 793 h 802"/>
                <a:gd name="T28" fmla="*/ 5 w 472"/>
                <a:gd name="T29" fmla="*/ 736 h 802"/>
                <a:gd name="T30" fmla="*/ 5 w 472"/>
                <a:gd name="T31" fmla="*/ 36 h 80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72" h="802">
                  <a:moveTo>
                    <a:pt x="5" y="32"/>
                  </a:moveTo>
                  <a:cubicBezTo>
                    <a:pt x="101" y="0"/>
                    <a:pt x="20" y="17"/>
                    <a:pt x="189" y="26"/>
                  </a:cubicBezTo>
                  <a:cubicBezTo>
                    <a:pt x="221" y="37"/>
                    <a:pt x="280" y="47"/>
                    <a:pt x="309" y="66"/>
                  </a:cubicBezTo>
                  <a:cubicBezTo>
                    <a:pt x="325" y="77"/>
                    <a:pt x="357" y="98"/>
                    <a:pt x="357" y="98"/>
                  </a:cubicBezTo>
                  <a:cubicBezTo>
                    <a:pt x="394" y="154"/>
                    <a:pt x="373" y="135"/>
                    <a:pt x="413" y="162"/>
                  </a:cubicBezTo>
                  <a:cubicBezTo>
                    <a:pt x="433" y="223"/>
                    <a:pt x="426" y="193"/>
                    <a:pt x="437" y="250"/>
                  </a:cubicBezTo>
                  <a:cubicBezTo>
                    <a:pt x="433" y="370"/>
                    <a:pt x="472" y="455"/>
                    <a:pt x="397" y="530"/>
                  </a:cubicBezTo>
                  <a:cubicBezTo>
                    <a:pt x="385" y="567"/>
                    <a:pt x="368" y="607"/>
                    <a:pt x="341" y="634"/>
                  </a:cubicBezTo>
                  <a:cubicBezTo>
                    <a:pt x="319" y="701"/>
                    <a:pt x="233" y="707"/>
                    <a:pt x="173" y="714"/>
                  </a:cubicBezTo>
                  <a:cubicBezTo>
                    <a:pt x="142" y="724"/>
                    <a:pt x="100" y="707"/>
                    <a:pt x="77" y="730"/>
                  </a:cubicBezTo>
                  <a:cubicBezTo>
                    <a:pt x="60" y="747"/>
                    <a:pt x="72" y="778"/>
                    <a:pt x="69" y="802"/>
                  </a:cubicBezTo>
                  <a:cubicBezTo>
                    <a:pt x="53" y="799"/>
                    <a:pt x="23" y="792"/>
                    <a:pt x="7" y="788"/>
                  </a:cubicBezTo>
                  <a:cubicBezTo>
                    <a:pt x="5" y="788"/>
                    <a:pt x="0" y="762"/>
                    <a:pt x="5" y="751"/>
                  </a:cubicBezTo>
                  <a:cubicBezTo>
                    <a:pt x="10" y="740"/>
                    <a:pt x="37" y="735"/>
                    <a:pt x="37" y="722"/>
                  </a:cubicBezTo>
                  <a:cubicBezTo>
                    <a:pt x="26" y="682"/>
                    <a:pt x="22" y="685"/>
                    <a:pt x="5" y="670"/>
                  </a:cubicBezTo>
                  <a:cubicBezTo>
                    <a:pt x="5" y="541"/>
                    <a:pt x="5" y="233"/>
                    <a:pt x="5" y="32"/>
                  </a:cubicBezTo>
                  <a:close/>
                </a:path>
              </a:pathLst>
            </a:custGeom>
            <a:solidFill>
              <a:srgbClr val="660066">
                <a:alpha val="50195"/>
              </a:srgbClr>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nvGrpSpPr>
            <p:cNvPr id="1070" name="Group 3"/>
            <p:cNvGrpSpPr>
              <a:grpSpLocks/>
            </p:cNvGrpSpPr>
            <p:nvPr/>
          </p:nvGrpSpPr>
          <p:grpSpPr bwMode="auto">
            <a:xfrm>
              <a:off x="75" y="2389"/>
              <a:ext cx="456" cy="453"/>
              <a:chOff x="75" y="2389"/>
              <a:chExt cx="456" cy="453"/>
            </a:xfrm>
          </p:grpSpPr>
          <p:sp>
            <p:nvSpPr>
              <p:cNvPr id="1102" name="Freeform 4"/>
              <p:cNvSpPr>
                <a:spLocks noChangeArrowheads="1"/>
              </p:cNvSpPr>
              <p:nvPr/>
            </p:nvSpPr>
            <p:spPr bwMode="auto">
              <a:xfrm>
                <a:off x="75" y="2389"/>
                <a:ext cx="142" cy="168"/>
              </a:xfrm>
              <a:custGeom>
                <a:avLst/>
                <a:gdLst>
                  <a:gd name="T0" fmla="*/ 712 w 83"/>
                  <a:gd name="T1" fmla="*/ 118 h 117"/>
                  <a:gd name="T2" fmla="*/ 231 w 83"/>
                  <a:gd name="T3" fmla="*/ 0 h 117"/>
                  <a:gd name="T4" fmla="*/ 0 w 83"/>
                  <a:gd name="T5" fmla="*/ 497 h 117"/>
                  <a:gd name="T6" fmla="*/ 712 w 83"/>
                  <a:gd name="T7" fmla="*/ 118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103" name="Freeform 5"/>
              <p:cNvSpPr>
                <a:spLocks noChangeArrowheads="1"/>
              </p:cNvSpPr>
              <p:nvPr/>
            </p:nvSpPr>
            <p:spPr bwMode="auto">
              <a:xfrm>
                <a:off x="285" y="2470"/>
                <a:ext cx="246" cy="139"/>
              </a:xfrm>
              <a:custGeom>
                <a:avLst/>
                <a:gdLst>
                  <a:gd name="T0" fmla="*/ 0 w 140"/>
                  <a:gd name="T1" fmla="*/ 396 h 98"/>
                  <a:gd name="T2" fmla="*/ 1125 w 140"/>
                  <a:gd name="T3" fmla="*/ 0 h 98"/>
                  <a:gd name="T4" fmla="*/ 1334 w 140"/>
                  <a:gd name="T5" fmla="*/ 199 h 98"/>
                  <a:gd name="T6" fmla="*/ 0 w 140"/>
                  <a:gd name="T7" fmla="*/ 396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104" name="Freeform 6"/>
              <p:cNvSpPr>
                <a:spLocks noChangeArrowheads="1"/>
              </p:cNvSpPr>
              <p:nvPr/>
            </p:nvSpPr>
            <p:spPr bwMode="auto">
              <a:xfrm>
                <a:off x="235" y="2772"/>
                <a:ext cx="257" cy="70"/>
              </a:xfrm>
              <a:custGeom>
                <a:avLst/>
                <a:gdLst>
                  <a:gd name="T0" fmla="*/ 0 w 145"/>
                  <a:gd name="T1" fmla="*/ 29 h 49"/>
                  <a:gd name="T2" fmla="*/ 1432 w 145"/>
                  <a:gd name="T3" fmla="*/ 0 h 49"/>
                  <a:gd name="T4" fmla="*/ 1290 w 145"/>
                  <a:gd name="T5" fmla="*/ 204 h 49"/>
                  <a:gd name="T6" fmla="*/ 0 w 145"/>
                  <a:gd name="T7" fmla="*/ 29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sp>
          <p:nvSpPr>
            <p:cNvPr id="1071" name="Freeform 7"/>
            <p:cNvSpPr>
              <a:spLocks noChangeArrowheads="1"/>
            </p:cNvSpPr>
            <p:nvPr/>
          </p:nvSpPr>
          <p:spPr bwMode="auto">
            <a:xfrm>
              <a:off x="61" y="1665"/>
              <a:ext cx="719" cy="787"/>
            </a:xfrm>
            <a:custGeom>
              <a:avLst/>
              <a:gdLst>
                <a:gd name="T0" fmla="*/ 14 w 710"/>
                <a:gd name="T1" fmla="*/ 459 h 768"/>
                <a:gd name="T2" fmla="*/ 14 w 710"/>
                <a:gd name="T3" fmla="*/ 300 h 768"/>
                <a:gd name="T4" fmla="*/ 106 w 710"/>
                <a:gd name="T5" fmla="*/ 160 h 768"/>
                <a:gd name="T6" fmla="*/ 158 w 710"/>
                <a:gd name="T7" fmla="*/ 105 h 768"/>
                <a:gd name="T8" fmla="*/ 210 w 710"/>
                <a:gd name="T9" fmla="*/ 72 h 768"/>
                <a:gd name="T10" fmla="*/ 368 w 710"/>
                <a:gd name="T11" fmla="*/ 0 h 768"/>
                <a:gd name="T12" fmla="*/ 562 w 710"/>
                <a:gd name="T13" fmla="*/ 8 h 768"/>
                <a:gd name="T14" fmla="*/ 696 w 710"/>
                <a:gd name="T15" fmla="*/ 105 h 768"/>
                <a:gd name="T16" fmla="*/ 746 w 710"/>
                <a:gd name="T17" fmla="*/ 220 h 768"/>
                <a:gd name="T18" fmla="*/ 738 w 710"/>
                <a:gd name="T19" fmla="*/ 441 h 768"/>
                <a:gd name="T20" fmla="*/ 714 w 710"/>
                <a:gd name="T21" fmla="*/ 494 h 768"/>
                <a:gd name="T22" fmla="*/ 578 w 710"/>
                <a:gd name="T23" fmla="*/ 697 h 768"/>
                <a:gd name="T24" fmla="*/ 546 w 710"/>
                <a:gd name="T25" fmla="*/ 723 h 768"/>
                <a:gd name="T26" fmla="*/ 494 w 710"/>
                <a:gd name="T27" fmla="*/ 732 h 768"/>
                <a:gd name="T28" fmla="*/ 546 w 710"/>
                <a:gd name="T29" fmla="*/ 750 h 768"/>
                <a:gd name="T30" fmla="*/ 594 w 710"/>
                <a:gd name="T31" fmla="*/ 768 h 768"/>
                <a:gd name="T32" fmla="*/ 603 w 710"/>
                <a:gd name="T33" fmla="*/ 794 h 768"/>
                <a:gd name="T34" fmla="*/ 554 w 710"/>
                <a:gd name="T35" fmla="*/ 812 h 768"/>
                <a:gd name="T36" fmla="*/ 528 w 710"/>
                <a:gd name="T37" fmla="*/ 830 h 768"/>
                <a:gd name="T38" fmla="*/ 478 w 710"/>
                <a:gd name="T39" fmla="*/ 846 h 768"/>
                <a:gd name="T40" fmla="*/ 462 w 710"/>
                <a:gd name="T41" fmla="*/ 786 h 768"/>
                <a:gd name="T42" fmla="*/ 258 w 710"/>
                <a:gd name="T43" fmla="*/ 758 h 768"/>
                <a:gd name="T44" fmla="*/ 142 w 710"/>
                <a:gd name="T45" fmla="*/ 714 h 768"/>
                <a:gd name="T46" fmla="*/ 114 w 710"/>
                <a:gd name="T47" fmla="*/ 688 h 768"/>
                <a:gd name="T48" fmla="*/ 82 w 710"/>
                <a:gd name="T49" fmla="*/ 635 h 768"/>
                <a:gd name="T50" fmla="*/ 58 w 710"/>
                <a:gd name="T51" fmla="*/ 511 h 768"/>
                <a:gd name="T52" fmla="*/ 30 w 710"/>
                <a:gd name="T53" fmla="*/ 450 h 768"/>
                <a:gd name="T54" fmla="*/ 22 w 710"/>
                <a:gd name="T55" fmla="*/ 424 h 768"/>
                <a:gd name="T56" fmla="*/ 14 w 710"/>
                <a:gd name="T57" fmla="*/ 459 h 76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10" h="768">
                  <a:moveTo>
                    <a:pt x="14" y="416"/>
                  </a:moveTo>
                  <a:cubicBezTo>
                    <a:pt x="6" y="353"/>
                    <a:pt x="0" y="339"/>
                    <a:pt x="14" y="272"/>
                  </a:cubicBezTo>
                  <a:cubicBezTo>
                    <a:pt x="24" y="227"/>
                    <a:pt x="72" y="178"/>
                    <a:pt x="102" y="144"/>
                  </a:cubicBezTo>
                  <a:cubicBezTo>
                    <a:pt x="117" y="127"/>
                    <a:pt x="134" y="112"/>
                    <a:pt x="150" y="96"/>
                  </a:cubicBezTo>
                  <a:cubicBezTo>
                    <a:pt x="164" y="82"/>
                    <a:pt x="198" y="64"/>
                    <a:pt x="198" y="64"/>
                  </a:cubicBezTo>
                  <a:cubicBezTo>
                    <a:pt x="231" y="14"/>
                    <a:pt x="294" y="7"/>
                    <a:pt x="350" y="0"/>
                  </a:cubicBezTo>
                  <a:cubicBezTo>
                    <a:pt x="411" y="3"/>
                    <a:pt x="473" y="1"/>
                    <a:pt x="534" y="8"/>
                  </a:cubicBezTo>
                  <a:cubicBezTo>
                    <a:pt x="582" y="13"/>
                    <a:pt x="624" y="71"/>
                    <a:pt x="662" y="96"/>
                  </a:cubicBezTo>
                  <a:cubicBezTo>
                    <a:pt x="691" y="140"/>
                    <a:pt x="698" y="151"/>
                    <a:pt x="710" y="200"/>
                  </a:cubicBezTo>
                  <a:cubicBezTo>
                    <a:pt x="707" y="267"/>
                    <a:pt x="707" y="333"/>
                    <a:pt x="702" y="400"/>
                  </a:cubicBezTo>
                  <a:cubicBezTo>
                    <a:pt x="700" y="423"/>
                    <a:pt x="688" y="428"/>
                    <a:pt x="678" y="448"/>
                  </a:cubicBezTo>
                  <a:cubicBezTo>
                    <a:pt x="646" y="512"/>
                    <a:pt x="626" y="607"/>
                    <a:pt x="550" y="632"/>
                  </a:cubicBezTo>
                  <a:cubicBezTo>
                    <a:pt x="539" y="640"/>
                    <a:pt x="530" y="651"/>
                    <a:pt x="518" y="656"/>
                  </a:cubicBezTo>
                  <a:cubicBezTo>
                    <a:pt x="503" y="662"/>
                    <a:pt x="470" y="648"/>
                    <a:pt x="470" y="664"/>
                  </a:cubicBezTo>
                  <a:cubicBezTo>
                    <a:pt x="470" y="681"/>
                    <a:pt x="502" y="675"/>
                    <a:pt x="518" y="680"/>
                  </a:cubicBezTo>
                  <a:cubicBezTo>
                    <a:pt x="534" y="685"/>
                    <a:pt x="566" y="696"/>
                    <a:pt x="566" y="696"/>
                  </a:cubicBezTo>
                  <a:cubicBezTo>
                    <a:pt x="569" y="704"/>
                    <a:pt x="580" y="714"/>
                    <a:pt x="574" y="720"/>
                  </a:cubicBezTo>
                  <a:cubicBezTo>
                    <a:pt x="562" y="732"/>
                    <a:pt x="542" y="731"/>
                    <a:pt x="526" y="736"/>
                  </a:cubicBezTo>
                  <a:cubicBezTo>
                    <a:pt x="517" y="739"/>
                    <a:pt x="511" y="748"/>
                    <a:pt x="502" y="752"/>
                  </a:cubicBezTo>
                  <a:cubicBezTo>
                    <a:pt x="487" y="759"/>
                    <a:pt x="454" y="768"/>
                    <a:pt x="454" y="768"/>
                  </a:cubicBezTo>
                  <a:cubicBezTo>
                    <a:pt x="448" y="750"/>
                    <a:pt x="453" y="725"/>
                    <a:pt x="438" y="712"/>
                  </a:cubicBezTo>
                  <a:cubicBezTo>
                    <a:pt x="407" y="685"/>
                    <a:pt x="256" y="689"/>
                    <a:pt x="246" y="688"/>
                  </a:cubicBezTo>
                  <a:cubicBezTo>
                    <a:pt x="207" y="680"/>
                    <a:pt x="166" y="674"/>
                    <a:pt x="134" y="648"/>
                  </a:cubicBezTo>
                  <a:cubicBezTo>
                    <a:pt x="125" y="641"/>
                    <a:pt x="117" y="633"/>
                    <a:pt x="110" y="624"/>
                  </a:cubicBezTo>
                  <a:cubicBezTo>
                    <a:pt x="98" y="609"/>
                    <a:pt x="78" y="576"/>
                    <a:pt x="78" y="576"/>
                  </a:cubicBezTo>
                  <a:cubicBezTo>
                    <a:pt x="66" y="506"/>
                    <a:pt x="74" y="544"/>
                    <a:pt x="54" y="464"/>
                  </a:cubicBezTo>
                  <a:cubicBezTo>
                    <a:pt x="37" y="397"/>
                    <a:pt x="58" y="463"/>
                    <a:pt x="30" y="408"/>
                  </a:cubicBezTo>
                  <a:cubicBezTo>
                    <a:pt x="26" y="400"/>
                    <a:pt x="30" y="380"/>
                    <a:pt x="22" y="384"/>
                  </a:cubicBezTo>
                  <a:cubicBezTo>
                    <a:pt x="12" y="389"/>
                    <a:pt x="17" y="405"/>
                    <a:pt x="14" y="416"/>
                  </a:cubicBezTo>
                  <a:close/>
                </a:path>
              </a:pathLst>
            </a:custGeom>
            <a:solidFill>
              <a:srgbClr val="33CCCC">
                <a:alpha val="50195"/>
              </a:srgbClr>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nvGrpSpPr>
            <p:cNvPr id="1072" name="Group 8"/>
            <p:cNvGrpSpPr>
              <a:grpSpLocks/>
            </p:cNvGrpSpPr>
            <p:nvPr/>
          </p:nvGrpSpPr>
          <p:grpSpPr bwMode="auto">
            <a:xfrm>
              <a:off x="-122" y="1579"/>
              <a:ext cx="1930" cy="2048"/>
              <a:chOff x="-122" y="1579"/>
              <a:chExt cx="1930" cy="2048"/>
            </a:xfrm>
          </p:grpSpPr>
          <p:sp>
            <p:nvSpPr>
              <p:cNvPr id="1095" name="Freeform 11"/>
              <p:cNvSpPr>
                <a:spLocks noChangeArrowheads="1"/>
              </p:cNvSpPr>
              <p:nvPr/>
            </p:nvSpPr>
            <p:spPr bwMode="auto">
              <a:xfrm rot="21240000" flipH="1">
                <a:off x="78" y="1876"/>
                <a:ext cx="188" cy="343"/>
              </a:xfrm>
              <a:custGeom>
                <a:avLst/>
                <a:gdLst>
                  <a:gd name="T0" fmla="*/ 438 w 128"/>
                  <a:gd name="T1" fmla="*/ 0 h 217"/>
                  <a:gd name="T2" fmla="*/ 488 w 128"/>
                  <a:gd name="T3" fmla="*/ 55 h 217"/>
                  <a:gd name="T4" fmla="*/ 535 w 128"/>
                  <a:gd name="T5" fmla="*/ 169 h 217"/>
                  <a:gd name="T6" fmla="*/ 574 w 128"/>
                  <a:gd name="T7" fmla="*/ 313 h 217"/>
                  <a:gd name="T8" fmla="*/ 595 w 128"/>
                  <a:gd name="T9" fmla="*/ 485 h 217"/>
                  <a:gd name="T10" fmla="*/ 593 w 128"/>
                  <a:gd name="T11" fmla="*/ 692 h 217"/>
                  <a:gd name="T12" fmla="*/ 539 w 128"/>
                  <a:gd name="T13" fmla="*/ 904 h 217"/>
                  <a:gd name="T14" fmla="*/ 438 w 128"/>
                  <a:gd name="T15" fmla="*/ 1129 h 217"/>
                  <a:gd name="T16" fmla="*/ 278 w 128"/>
                  <a:gd name="T17" fmla="*/ 1355 h 217"/>
                  <a:gd name="T18" fmla="*/ 229 w 128"/>
                  <a:gd name="T19" fmla="*/ 1331 h 217"/>
                  <a:gd name="T20" fmla="*/ 176 w 128"/>
                  <a:gd name="T21" fmla="*/ 1312 h 217"/>
                  <a:gd name="T22" fmla="*/ 120 w 128"/>
                  <a:gd name="T23" fmla="*/ 1279 h 217"/>
                  <a:gd name="T24" fmla="*/ 75 w 128"/>
                  <a:gd name="T25" fmla="*/ 1257 h 217"/>
                  <a:gd name="T26" fmla="*/ 38 w 128"/>
                  <a:gd name="T27" fmla="*/ 1225 h 217"/>
                  <a:gd name="T28" fmla="*/ 9 w 128"/>
                  <a:gd name="T29" fmla="*/ 1184 h 217"/>
                  <a:gd name="T30" fmla="*/ 0 w 128"/>
                  <a:gd name="T31" fmla="*/ 1141 h 217"/>
                  <a:gd name="T32" fmla="*/ 1 w 128"/>
                  <a:gd name="T33" fmla="*/ 1110 h 217"/>
                  <a:gd name="T34" fmla="*/ 60 w 128"/>
                  <a:gd name="T35" fmla="*/ 1067 h 217"/>
                  <a:gd name="T36" fmla="*/ 137 w 128"/>
                  <a:gd name="T37" fmla="*/ 1002 h 217"/>
                  <a:gd name="T38" fmla="*/ 216 w 128"/>
                  <a:gd name="T39" fmla="*/ 937 h 217"/>
                  <a:gd name="T40" fmla="*/ 295 w 128"/>
                  <a:gd name="T41" fmla="*/ 838 h 217"/>
                  <a:gd name="T42" fmla="*/ 367 w 128"/>
                  <a:gd name="T43" fmla="*/ 700 h 217"/>
                  <a:gd name="T44" fmla="*/ 424 w 128"/>
                  <a:gd name="T45" fmla="*/ 517 h 217"/>
                  <a:gd name="T46" fmla="*/ 451 w 128"/>
                  <a:gd name="T47" fmla="*/ 288 h 217"/>
                  <a:gd name="T48" fmla="*/ 438 w 128"/>
                  <a:gd name="T49" fmla="*/ 0 h 2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96" name="Freeform 12"/>
              <p:cNvSpPr>
                <a:spLocks noChangeArrowheads="1"/>
              </p:cNvSpPr>
              <p:nvPr/>
            </p:nvSpPr>
            <p:spPr bwMode="auto">
              <a:xfrm rot="21240000" flipH="1">
                <a:off x="477" y="2329"/>
                <a:ext cx="173" cy="203"/>
              </a:xfrm>
              <a:custGeom>
                <a:avLst/>
                <a:gdLst>
                  <a:gd name="T0" fmla="*/ 358 w 117"/>
                  <a:gd name="T1" fmla="*/ 0 h 132"/>
                  <a:gd name="T2" fmla="*/ 0 w 117"/>
                  <a:gd name="T3" fmla="*/ 137 h 132"/>
                  <a:gd name="T4" fmla="*/ 13 w 117"/>
                  <a:gd name="T5" fmla="*/ 146 h 132"/>
                  <a:gd name="T6" fmla="*/ 68 w 117"/>
                  <a:gd name="T7" fmla="*/ 163 h 132"/>
                  <a:gd name="T8" fmla="*/ 140 w 117"/>
                  <a:gd name="T9" fmla="*/ 201 h 132"/>
                  <a:gd name="T10" fmla="*/ 220 w 117"/>
                  <a:gd name="T11" fmla="*/ 263 h 132"/>
                  <a:gd name="T12" fmla="*/ 316 w 117"/>
                  <a:gd name="T13" fmla="*/ 346 h 132"/>
                  <a:gd name="T14" fmla="*/ 401 w 117"/>
                  <a:gd name="T15" fmla="*/ 448 h 132"/>
                  <a:gd name="T16" fmla="*/ 488 w 117"/>
                  <a:gd name="T17" fmla="*/ 575 h 132"/>
                  <a:gd name="T18" fmla="*/ 556 w 117"/>
                  <a:gd name="T19" fmla="*/ 738 h 132"/>
                  <a:gd name="T20" fmla="*/ 560 w 117"/>
                  <a:gd name="T21" fmla="*/ 674 h 132"/>
                  <a:gd name="T22" fmla="*/ 549 w 117"/>
                  <a:gd name="T23" fmla="*/ 601 h 132"/>
                  <a:gd name="T24" fmla="*/ 518 w 117"/>
                  <a:gd name="T25" fmla="*/ 501 h 132"/>
                  <a:gd name="T26" fmla="*/ 472 w 117"/>
                  <a:gd name="T27" fmla="*/ 414 h 132"/>
                  <a:gd name="T28" fmla="*/ 426 w 117"/>
                  <a:gd name="T29" fmla="*/ 324 h 132"/>
                  <a:gd name="T30" fmla="*/ 371 w 117"/>
                  <a:gd name="T31" fmla="*/ 251 h 132"/>
                  <a:gd name="T32" fmla="*/ 319 w 117"/>
                  <a:gd name="T33" fmla="*/ 201 h 132"/>
                  <a:gd name="T34" fmla="*/ 278 w 117"/>
                  <a:gd name="T35" fmla="*/ 177 h 132"/>
                  <a:gd name="T36" fmla="*/ 330 w 117"/>
                  <a:gd name="T37" fmla="*/ 163 h 132"/>
                  <a:gd name="T38" fmla="*/ 379 w 117"/>
                  <a:gd name="T39" fmla="*/ 157 h 132"/>
                  <a:gd name="T40" fmla="*/ 426 w 117"/>
                  <a:gd name="T41" fmla="*/ 146 h 132"/>
                  <a:gd name="T42" fmla="*/ 467 w 117"/>
                  <a:gd name="T43" fmla="*/ 137 h 132"/>
                  <a:gd name="T44" fmla="*/ 501 w 117"/>
                  <a:gd name="T45" fmla="*/ 135 h 132"/>
                  <a:gd name="T46" fmla="*/ 520 w 117"/>
                  <a:gd name="T47" fmla="*/ 123 h 132"/>
                  <a:gd name="T48" fmla="*/ 540 w 117"/>
                  <a:gd name="T49" fmla="*/ 115 h 132"/>
                  <a:gd name="T50" fmla="*/ 547 w 117"/>
                  <a:gd name="T51" fmla="*/ 115 h 132"/>
                  <a:gd name="T52" fmla="*/ 358 w 117"/>
                  <a:gd name="T53" fmla="*/ 0 h 13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97" name="Freeform 13"/>
              <p:cNvSpPr>
                <a:spLocks noChangeArrowheads="1"/>
              </p:cNvSpPr>
              <p:nvPr/>
            </p:nvSpPr>
            <p:spPr bwMode="auto">
              <a:xfrm rot="21240000" flipH="1">
                <a:off x="426" y="2382"/>
                <a:ext cx="40" cy="119"/>
              </a:xfrm>
              <a:custGeom>
                <a:avLst/>
                <a:gdLst>
                  <a:gd name="T0" fmla="*/ 105 w 29"/>
                  <a:gd name="T1" fmla="*/ 0 h 77"/>
                  <a:gd name="T2" fmla="*/ 84 w 29"/>
                  <a:gd name="T3" fmla="*/ 0 h 77"/>
                  <a:gd name="T4" fmla="*/ 57 w 29"/>
                  <a:gd name="T5" fmla="*/ 22 h 77"/>
                  <a:gd name="T6" fmla="*/ 32 w 29"/>
                  <a:gd name="T7" fmla="*/ 53 h 77"/>
                  <a:gd name="T8" fmla="*/ 15 w 29"/>
                  <a:gd name="T9" fmla="*/ 108 h 77"/>
                  <a:gd name="T10" fmla="*/ 1 w 29"/>
                  <a:gd name="T11" fmla="*/ 170 h 77"/>
                  <a:gd name="T12" fmla="*/ 0 w 29"/>
                  <a:gd name="T13" fmla="*/ 250 h 77"/>
                  <a:gd name="T14" fmla="*/ 11 w 29"/>
                  <a:gd name="T15" fmla="*/ 345 h 77"/>
                  <a:gd name="T16" fmla="*/ 40 w 29"/>
                  <a:gd name="T17" fmla="*/ 439 h 77"/>
                  <a:gd name="T18" fmla="*/ 55 w 29"/>
                  <a:gd name="T19" fmla="*/ 303 h 77"/>
                  <a:gd name="T20" fmla="*/ 69 w 29"/>
                  <a:gd name="T21" fmla="*/ 210 h 77"/>
                  <a:gd name="T22" fmla="*/ 84 w 29"/>
                  <a:gd name="T23" fmla="*/ 127 h 77"/>
                  <a:gd name="T24" fmla="*/ 105 w 29"/>
                  <a:gd name="T25" fmla="*/ 0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nvGrpSpPr>
              <p:cNvPr id="1098" name="Group 14"/>
              <p:cNvGrpSpPr>
                <a:grpSpLocks/>
              </p:cNvGrpSpPr>
              <p:nvPr/>
            </p:nvGrpSpPr>
            <p:grpSpPr bwMode="auto">
              <a:xfrm>
                <a:off x="220" y="2582"/>
                <a:ext cx="1588" cy="1046"/>
                <a:chOff x="220" y="2582"/>
                <a:chExt cx="1588" cy="1046"/>
              </a:xfrm>
            </p:grpSpPr>
            <p:sp>
              <p:nvSpPr>
                <p:cNvPr id="1099" name="Freeform 15"/>
                <p:cNvSpPr>
                  <a:spLocks noChangeArrowheads="1"/>
                </p:cNvSpPr>
                <p:nvPr/>
              </p:nvSpPr>
              <p:spPr bwMode="auto">
                <a:xfrm rot="4200000">
                  <a:off x="411" y="2919"/>
                  <a:ext cx="467" cy="731"/>
                </a:xfrm>
                <a:custGeom>
                  <a:avLst/>
                  <a:gdLst>
                    <a:gd name="T0" fmla="*/ 311 w 207"/>
                    <a:gd name="T1" fmla="*/ 124 h 564"/>
                    <a:gd name="T2" fmla="*/ 162 w 207"/>
                    <a:gd name="T3" fmla="*/ 203 h 564"/>
                    <a:gd name="T4" fmla="*/ 81 w 207"/>
                    <a:gd name="T5" fmla="*/ 279 h 564"/>
                    <a:gd name="T6" fmla="*/ 0 w 207"/>
                    <a:gd name="T7" fmla="*/ 353 h 564"/>
                    <a:gd name="T8" fmla="*/ 0 w 207"/>
                    <a:gd name="T9" fmla="*/ 426 h 564"/>
                    <a:gd name="T10" fmla="*/ 81 w 207"/>
                    <a:gd name="T11" fmla="*/ 507 h 564"/>
                    <a:gd name="T12" fmla="*/ 183 w 207"/>
                    <a:gd name="T13" fmla="*/ 595 h 564"/>
                    <a:gd name="T14" fmla="*/ 413 w 207"/>
                    <a:gd name="T15" fmla="*/ 697 h 564"/>
                    <a:gd name="T16" fmla="*/ 749 w 207"/>
                    <a:gd name="T17" fmla="*/ 810 h 564"/>
                    <a:gd name="T18" fmla="*/ 1114 w 207"/>
                    <a:gd name="T19" fmla="*/ 918 h 564"/>
                    <a:gd name="T20" fmla="*/ 1584 w 207"/>
                    <a:gd name="T21" fmla="*/ 1028 h 564"/>
                    <a:gd name="T22" fmla="*/ 2148 w 207"/>
                    <a:gd name="T23" fmla="*/ 1146 h 564"/>
                    <a:gd name="T24" fmla="*/ 2743 w 207"/>
                    <a:gd name="T25" fmla="*/ 1259 h 564"/>
                    <a:gd name="T26" fmla="*/ 3420 w 207"/>
                    <a:gd name="T27" fmla="*/ 1362 h 564"/>
                    <a:gd name="T28" fmla="*/ 4068 w 207"/>
                    <a:gd name="T29" fmla="*/ 1457 h 564"/>
                    <a:gd name="T30" fmla="*/ 4717 w 207"/>
                    <a:gd name="T31" fmla="*/ 1536 h 564"/>
                    <a:gd name="T32" fmla="*/ 5365 w 207"/>
                    <a:gd name="T33" fmla="*/ 1590 h 564"/>
                    <a:gd name="T34" fmla="*/ 4142 w 207"/>
                    <a:gd name="T35" fmla="*/ 1413 h 564"/>
                    <a:gd name="T36" fmla="*/ 3294 w 207"/>
                    <a:gd name="T37" fmla="*/ 1265 h 564"/>
                    <a:gd name="T38" fmla="*/ 2662 w 207"/>
                    <a:gd name="T39" fmla="*/ 1142 h 564"/>
                    <a:gd name="T40" fmla="*/ 2249 w 207"/>
                    <a:gd name="T41" fmla="*/ 1038 h 564"/>
                    <a:gd name="T42" fmla="*/ 1940 w 207"/>
                    <a:gd name="T43" fmla="*/ 951 h 564"/>
                    <a:gd name="T44" fmla="*/ 1755 w 207"/>
                    <a:gd name="T45" fmla="*/ 870 h 564"/>
                    <a:gd name="T46" fmla="*/ 1629 w 207"/>
                    <a:gd name="T47" fmla="*/ 804 h 564"/>
                    <a:gd name="T48" fmla="*/ 1446 w 207"/>
                    <a:gd name="T49" fmla="*/ 736 h 564"/>
                    <a:gd name="T50" fmla="*/ 1135 w 207"/>
                    <a:gd name="T51" fmla="*/ 579 h 564"/>
                    <a:gd name="T52" fmla="*/ 1058 w 207"/>
                    <a:gd name="T53" fmla="*/ 395 h 564"/>
                    <a:gd name="T54" fmla="*/ 1114 w 207"/>
                    <a:gd name="T55" fmla="*/ 192 h 564"/>
                    <a:gd name="T56" fmla="*/ 1297 w 207"/>
                    <a:gd name="T57" fmla="*/ 0 h 564"/>
                    <a:gd name="T58" fmla="*/ 311 w 207"/>
                    <a:gd name="T59" fmla="*/ 124 h 5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7" h="564">
                      <a:moveTo>
                        <a:pt x="12" y="44"/>
                      </a:moveTo>
                      <a:lnTo>
                        <a:pt x="6" y="72"/>
                      </a:lnTo>
                      <a:lnTo>
                        <a:pt x="3" y="99"/>
                      </a:lnTo>
                      <a:lnTo>
                        <a:pt x="0" y="125"/>
                      </a:lnTo>
                      <a:lnTo>
                        <a:pt x="0" y="151"/>
                      </a:lnTo>
                      <a:lnTo>
                        <a:pt x="3" y="180"/>
                      </a:lnTo>
                      <a:lnTo>
                        <a:pt x="7" y="211"/>
                      </a:lnTo>
                      <a:lnTo>
                        <a:pt x="16" y="247"/>
                      </a:lnTo>
                      <a:lnTo>
                        <a:pt x="29" y="287"/>
                      </a:lnTo>
                      <a:lnTo>
                        <a:pt x="43" y="325"/>
                      </a:lnTo>
                      <a:lnTo>
                        <a:pt x="61" y="364"/>
                      </a:lnTo>
                      <a:lnTo>
                        <a:pt x="83" y="406"/>
                      </a:lnTo>
                      <a:lnTo>
                        <a:pt x="106" y="446"/>
                      </a:lnTo>
                      <a:lnTo>
                        <a:pt x="132" y="483"/>
                      </a:lnTo>
                      <a:lnTo>
                        <a:pt x="157" y="516"/>
                      </a:lnTo>
                      <a:lnTo>
                        <a:pt x="182" y="544"/>
                      </a:lnTo>
                      <a:lnTo>
                        <a:pt x="207" y="564"/>
                      </a:lnTo>
                      <a:lnTo>
                        <a:pt x="160" y="501"/>
                      </a:lnTo>
                      <a:lnTo>
                        <a:pt x="127" y="448"/>
                      </a:lnTo>
                      <a:lnTo>
                        <a:pt x="103" y="405"/>
                      </a:lnTo>
                      <a:lnTo>
                        <a:pt x="87" y="368"/>
                      </a:lnTo>
                      <a:lnTo>
                        <a:pt x="75" y="337"/>
                      </a:lnTo>
                      <a:lnTo>
                        <a:pt x="68" y="309"/>
                      </a:lnTo>
                      <a:lnTo>
                        <a:pt x="63" y="285"/>
                      </a:lnTo>
                      <a:lnTo>
                        <a:pt x="56" y="261"/>
                      </a:lnTo>
                      <a:lnTo>
                        <a:pt x="44" y="205"/>
                      </a:lnTo>
                      <a:lnTo>
                        <a:pt x="41" y="140"/>
                      </a:lnTo>
                      <a:lnTo>
                        <a:pt x="43" y="68"/>
                      </a:lnTo>
                      <a:lnTo>
                        <a:pt x="50" y="0"/>
                      </a:lnTo>
                      <a:lnTo>
                        <a:pt x="12" y="44"/>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100" name="Freeform 16"/>
                <p:cNvSpPr>
                  <a:spLocks noChangeArrowheads="1"/>
                </p:cNvSpPr>
                <p:nvPr/>
              </p:nvSpPr>
              <p:spPr bwMode="auto">
                <a:xfrm rot="4200000">
                  <a:off x="1455" y="2774"/>
                  <a:ext cx="104" cy="299"/>
                </a:xfrm>
                <a:custGeom>
                  <a:avLst/>
                  <a:gdLst>
                    <a:gd name="T0" fmla="*/ 0 w 47"/>
                    <a:gd name="T1" fmla="*/ 52 h 232"/>
                    <a:gd name="T2" fmla="*/ 339 w 47"/>
                    <a:gd name="T3" fmla="*/ 153 h 232"/>
                    <a:gd name="T4" fmla="*/ 529 w 47"/>
                    <a:gd name="T5" fmla="*/ 280 h 232"/>
                    <a:gd name="T6" fmla="*/ 573 w 47"/>
                    <a:gd name="T7" fmla="*/ 438 h 232"/>
                    <a:gd name="T8" fmla="*/ 456 w 47"/>
                    <a:gd name="T9" fmla="*/ 639 h 232"/>
                    <a:gd name="T10" fmla="*/ 1082 w 47"/>
                    <a:gd name="T11" fmla="*/ 599 h 232"/>
                    <a:gd name="T12" fmla="*/ 1126 w 47"/>
                    <a:gd name="T13" fmla="*/ 490 h 232"/>
                    <a:gd name="T14" fmla="*/ 1126 w 47"/>
                    <a:gd name="T15" fmla="*/ 385 h 232"/>
                    <a:gd name="T16" fmla="*/ 1082 w 47"/>
                    <a:gd name="T17" fmla="*/ 284 h 232"/>
                    <a:gd name="T18" fmla="*/ 985 w 47"/>
                    <a:gd name="T19" fmla="*/ 197 h 232"/>
                    <a:gd name="T20" fmla="*/ 867 w 47"/>
                    <a:gd name="T21" fmla="*/ 143 h 232"/>
                    <a:gd name="T22" fmla="*/ 695 w 47"/>
                    <a:gd name="T23" fmla="*/ 94 h 232"/>
                    <a:gd name="T24" fmla="*/ 529 w 47"/>
                    <a:gd name="T25" fmla="*/ 46 h 232"/>
                    <a:gd name="T26" fmla="*/ 314 w 47"/>
                    <a:gd name="T27" fmla="*/ 0 h 232"/>
                    <a:gd name="T28" fmla="*/ 0 w 47"/>
                    <a:gd name="T29" fmla="*/ 52 h 2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7" h="232">
                      <a:moveTo>
                        <a:pt x="0" y="19"/>
                      </a:moveTo>
                      <a:lnTo>
                        <a:pt x="14" y="55"/>
                      </a:lnTo>
                      <a:lnTo>
                        <a:pt x="22" y="101"/>
                      </a:lnTo>
                      <a:lnTo>
                        <a:pt x="24" y="159"/>
                      </a:lnTo>
                      <a:lnTo>
                        <a:pt x="19" y="232"/>
                      </a:lnTo>
                      <a:lnTo>
                        <a:pt x="45" y="217"/>
                      </a:lnTo>
                      <a:lnTo>
                        <a:pt x="47" y="178"/>
                      </a:lnTo>
                      <a:lnTo>
                        <a:pt x="47" y="140"/>
                      </a:lnTo>
                      <a:lnTo>
                        <a:pt x="45" y="103"/>
                      </a:lnTo>
                      <a:lnTo>
                        <a:pt x="41" y="71"/>
                      </a:lnTo>
                      <a:lnTo>
                        <a:pt x="36" y="52"/>
                      </a:lnTo>
                      <a:lnTo>
                        <a:pt x="29" y="34"/>
                      </a:lnTo>
                      <a:lnTo>
                        <a:pt x="22" y="17"/>
                      </a:lnTo>
                      <a:lnTo>
                        <a:pt x="13" y="0"/>
                      </a:lnTo>
                      <a:lnTo>
                        <a:pt x="0" y="19"/>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101" name="Freeform 17"/>
                <p:cNvSpPr>
                  <a:spLocks noChangeArrowheads="1"/>
                </p:cNvSpPr>
                <p:nvPr/>
              </p:nvSpPr>
              <p:spPr bwMode="auto">
                <a:xfrm rot="4200000">
                  <a:off x="1657" y="2622"/>
                  <a:ext cx="193" cy="48"/>
                </a:xfrm>
                <a:custGeom>
                  <a:avLst/>
                  <a:gdLst>
                    <a:gd name="T0" fmla="*/ 2105 w 87"/>
                    <a:gd name="T1" fmla="*/ 44 h 40"/>
                    <a:gd name="T2" fmla="*/ 1866 w 87"/>
                    <a:gd name="T3" fmla="*/ 35 h 40"/>
                    <a:gd name="T4" fmla="*/ 1648 w 87"/>
                    <a:gd name="T5" fmla="*/ 24 h 40"/>
                    <a:gd name="T6" fmla="*/ 1406 w 87"/>
                    <a:gd name="T7" fmla="*/ 14 h 40"/>
                    <a:gd name="T8" fmla="*/ 1136 w 87"/>
                    <a:gd name="T9" fmla="*/ 10 h 40"/>
                    <a:gd name="T10" fmla="*/ 896 w 87"/>
                    <a:gd name="T11" fmla="*/ 7 h 40"/>
                    <a:gd name="T12" fmla="*/ 634 w 87"/>
                    <a:gd name="T13" fmla="*/ 2 h 40"/>
                    <a:gd name="T14" fmla="*/ 315 w 87"/>
                    <a:gd name="T15" fmla="*/ 0 h 40"/>
                    <a:gd name="T16" fmla="*/ 0 w 87"/>
                    <a:gd name="T17" fmla="*/ 2 h 40"/>
                    <a:gd name="T18" fmla="*/ 142 w 87"/>
                    <a:gd name="T19" fmla="*/ 12 h 40"/>
                    <a:gd name="T20" fmla="*/ 339 w 87"/>
                    <a:gd name="T21" fmla="*/ 20 h 40"/>
                    <a:gd name="T22" fmla="*/ 537 w 87"/>
                    <a:gd name="T23" fmla="*/ 29 h 40"/>
                    <a:gd name="T24" fmla="*/ 796 w 87"/>
                    <a:gd name="T25" fmla="*/ 37 h 40"/>
                    <a:gd name="T26" fmla="*/ 1014 w 87"/>
                    <a:gd name="T27" fmla="*/ 44 h 40"/>
                    <a:gd name="T28" fmla="*/ 1256 w 87"/>
                    <a:gd name="T29" fmla="*/ 55 h 40"/>
                    <a:gd name="T30" fmla="*/ 1551 w 87"/>
                    <a:gd name="T31" fmla="*/ 70 h 40"/>
                    <a:gd name="T32" fmla="*/ 1790 w 87"/>
                    <a:gd name="T33" fmla="*/ 84 h 40"/>
                    <a:gd name="T34" fmla="*/ 2105 w 87"/>
                    <a:gd name="T35" fmla="*/ 44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7" h="40">
                      <a:moveTo>
                        <a:pt x="87" y="22"/>
                      </a:moveTo>
                      <a:lnTo>
                        <a:pt x="77" y="17"/>
                      </a:lnTo>
                      <a:lnTo>
                        <a:pt x="68" y="12"/>
                      </a:lnTo>
                      <a:lnTo>
                        <a:pt x="58" y="7"/>
                      </a:lnTo>
                      <a:lnTo>
                        <a:pt x="47" y="5"/>
                      </a:lnTo>
                      <a:lnTo>
                        <a:pt x="37" y="3"/>
                      </a:lnTo>
                      <a:lnTo>
                        <a:pt x="26" y="2"/>
                      </a:lnTo>
                      <a:lnTo>
                        <a:pt x="13" y="0"/>
                      </a:lnTo>
                      <a:lnTo>
                        <a:pt x="0" y="2"/>
                      </a:lnTo>
                      <a:lnTo>
                        <a:pt x="6" y="6"/>
                      </a:lnTo>
                      <a:lnTo>
                        <a:pt x="14" y="10"/>
                      </a:lnTo>
                      <a:lnTo>
                        <a:pt x="22" y="14"/>
                      </a:lnTo>
                      <a:lnTo>
                        <a:pt x="33" y="18"/>
                      </a:lnTo>
                      <a:lnTo>
                        <a:pt x="42" y="22"/>
                      </a:lnTo>
                      <a:lnTo>
                        <a:pt x="52" y="27"/>
                      </a:lnTo>
                      <a:lnTo>
                        <a:pt x="64" y="33"/>
                      </a:lnTo>
                      <a:lnTo>
                        <a:pt x="74" y="40"/>
                      </a:lnTo>
                      <a:lnTo>
                        <a:pt x="87" y="22"/>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grpSp>
        <p:grpSp>
          <p:nvGrpSpPr>
            <p:cNvPr id="1073" name="Group 18"/>
            <p:cNvGrpSpPr>
              <a:grpSpLocks/>
            </p:cNvGrpSpPr>
            <p:nvPr/>
          </p:nvGrpSpPr>
          <p:grpSpPr bwMode="auto">
            <a:xfrm>
              <a:off x="318" y="3842"/>
              <a:ext cx="395" cy="431"/>
              <a:chOff x="318" y="3842"/>
              <a:chExt cx="395" cy="431"/>
            </a:xfrm>
          </p:grpSpPr>
          <p:sp>
            <p:nvSpPr>
              <p:cNvPr id="1092" name="Freeform 19"/>
              <p:cNvSpPr>
                <a:spLocks noChangeArrowheads="1"/>
              </p:cNvSpPr>
              <p:nvPr/>
            </p:nvSpPr>
            <p:spPr bwMode="auto">
              <a:xfrm>
                <a:off x="318" y="3842"/>
                <a:ext cx="123" cy="160"/>
              </a:xfrm>
              <a:custGeom>
                <a:avLst/>
                <a:gdLst>
                  <a:gd name="T0" fmla="*/ 400 w 83"/>
                  <a:gd name="T1" fmla="*/ 97 h 117"/>
                  <a:gd name="T2" fmla="*/ 129 w 83"/>
                  <a:gd name="T3" fmla="*/ 0 h 117"/>
                  <a:gd name="T4" fmla="*/ 0 w 83"/>
                  <a:gd name="T5" fmla="*/ 409 h 117"/>
                  <a:gd name="T6" fmla="*/ 400 w 83"/>
                  <a:gd name="T7" fmla="*/ 97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93" name="Freeform 20"/>
              <p:cNvSpPr>
                <a:spLocks noChangeArrowheads="1"/>
              </p:cNvSpPr>
              <p:nvPr/>
            </p:nvSpPr>
            <p:spPr bwMode="auto">
              <a:xfrm>
                <a:off x="500" y="3919"/>
                <a:ext cx="213" cy="133"/>
              </a:xfrm>
              <a:custGeom>
                <a:avLst/>
                <a:gdLst>
                  <a:gd name="T0" fmla="*/ 0 w 140"/>
                  <a:gd name="T1" fmla="*/ 334 h 98"/>
                  <a:gd name="T2" fmla="*/ 634 w 140"/>
                  <a:gd name="T3" fmla="*/ 0 h 98"/>
                  <a:gd name="T4" fmla="*/ 750 w 140"/>
                  <a:gd name="T5" fmla="*/ 168 h 98"/>
                  <a:gd name="T6" fmla="*/ 0 w 140"/>
                  <a:gd name="T7" fmla="*/ 334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94" name="Freeform 21"/>
              <p:cNvSpPr>
                <a:spLocks noChangeArrowheads="1"/>
              </p:cNvSpPr>
              <p:nvPr/>
            </p:nvSpPr>
            <p:spPr bwMode="auto">
              <a:xfrm>
                <a:off x="458" y="4207"/>
                <a:ext cx="223" cy="66"/>
              </a:xfrm>
              <a:custGeom>
                <a:avLst/>
                <a:gdLst>
                  <a:gd name="T0" fmla="*/ 0 w 145"/>
                  <a:gd name="T1" fmla="*/ 22 h 49"/>
                  <a:gd name="T2" fmla="*/ 812 w 145"/>
                  <a:gd name="T3" fmla="*/ 0 h 49"/>
                  <a:gd name="T4" fmla="*/ 731 w 145"/>
                  <a:gd name="T5" fmla="*/ 162 h 49"/>
                  <a:gd name="T6" fmla="*/ 0 w 145"/>
                  <a:gd name="T7" fmla="*/ 2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grpSp>
          <p:nvGrpSpPr>
            <p:cNvPr id="1074" name="Group 22"/>
            <p:cNvGrpSpPr>
              <a:grpSpLocks/>
            </p:cNvGrpSpPr>
            <p:nvPr/>
          </p:nvGrpSpPr>
          <p:grpSpPr bwMode="auto">
            <a:xfrm>
              <a:off x="222" y="1013"/>
              <a:ext cx="415" cy="510"/>
              <a:chOff x="222" y="1013"/>
              <a:chExt cx="415" cy="510"/>
            </a:xfrm>
          </p:grpSpPr>
          <p:sp>
            <p:nvSpPr>
              <p:cNvPr id="1089" name="Freeform 23"/>
              <p:cNvSpPr>
                <a:spLocks noChangeArrowheads="1"/>
              </p:cNvSpPr>
              <p:nvPr/>
            </p:nvSpPr>
            <p:spPr bwMode="auto">
              <a:xfrm>
                <a:off x="222" y="1013"/>
                <a:ext cx="130" cy="191"/>
              </a:xfrm>
              <a:custGeom>
                <a:avLst/>
                <a:gdLst>
                  <a:gd name="T0" fmla="*/ 501 w 83"/>
                  <a:gd name="T1" fmla="*/ 199 h 117"/>
                  <a:gd name="T2" fmla="*/ 161 w 83"/>
                  <a:gd name="T3" fmla="*/ 0 h 117"/>
                  <a:gd name="T4" fmla="*/ 0 w 83"/>
                  <a:gd name="T5" fmla="*/ 831 h 117"/>
                  <a:gd name="T6" fmla="*/ 501 w 83"/>
                  <a:gd name="T7" fmla="*/ 199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90" name="Freeform 24"/>
              <p:cNvSpPr>
                <a:spLocks noChangeArrowheads="1"/>
              </p:cNvSpPr>
              <p:nvPr/>
            </p:nvSpPr>
            <p:spPr bwMode="auto">
              <a:xfrm>
                <a:off x="413" y="1104"/>
                <a:ext cx="223" cy="157"/>
              </a:xfrm>
              <a:custGeom>
                <a:avLst/>
                <a:gdLst>
                  <a:gd name="T0" fmla="*/ 0 w 140"/>
                  <a:gd name="T1" fmla="*/ 647 h 98"/>
                  <a:gd name="T2" fmla="*/ 758 w 140"/>
                  <a:gd name="T3" fmla="*/ 0 h 98"/>
                  <a:gd name="T4" fmla="*/ 900 w 140"/>
                  <a:gd name="T5" fmla="*/ 325 h 98"/>
                  <a:gd name="T6" fmla="*/ 0 w 140"/>
                  <a:gd name="T7" fmla="*/ 647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91" name="Freeform 25"/>
              <p:cNvSpPr>
                <a:spLocks noChangeArrowheads="1"/>
              </p:cNvSpPr>
              <p:nvPr/>
            </p:nvSpPr>
            <p:spPr bwMode="auto">
              <a:xfrm>
                <a:off x="369" y="1445"/>
                <a:ext cx="233" cy="78"/>
              </a:xfrm>
              <a:custGeom>
                <a:avLst/>
                <a:gdLst>
                  <a:gd name="T0" fmla="*/ 0 w 145"/>
                  <a:gd name="T1" fmla="*/ 46 h 49"/>
                  <a:gd name="T2" fmla="*/ 966 w 145"/>
                  <a:gd name="T3" fmla="*/ 0 h 49"/>
                  <a:gd name="T4" fmla="*/ 876 w 145"/>
                  <a:gd name="T5" fmla="*/ 314 h 49"/>
                  <a:gd name="T6" fmla="*/ 0 w 145"/>
                  <a:gd name="T7" fmla="*/ 46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grpSp>
          <p:nvGrpSpPr>
            <p:cNvPr id="1075" name="Group 26"/>
            <p:cNvGrpSpPr>
              <a:grpSpLocks/>
            </p:cNvGrpSpPr>
            <p:nvPr/>
          </p:nvGrpSpPr>
          <p:grpSpPr bwMode="auto">
            <a:xfrm>
              <a:off x="798" y="-119"/>
              <a:ext cx="347" cy="374"/>
              <a:chOff x="798" y="-119"/>
              <a:chExt cx="347" cy="374"/>
            </a:xfrm>
          </p:grpSpPr>
          <p:sp>
            <p:nvSpPr>
              <p:cNvPr id="1086" name="Freeform 27"/>
              <p:cNvSpPr>
                <a:spLocks noChangeArrowheads="1"/>
              </p:cNvSpPr>
              <p:nvPr/>
            </p:nvSpPr>
            <p:spPr bwMode="auto">
              <a:xfrm>
                <a:off x="798" y="-119"/>
                <a:ext cx="109" cy="139"/>
              </a:xfrm>
              <a:custGeom>
                <a:avLst/>
                <a:gdLst>
                  <a:gd name="T0" fmla="*/ 247 w 83"/>
                  <a:gd name="T1" fmla="*/ 55 h 117"/>
                  <a:gd name="T2" fmla="*/ 79 w 83"/>
                  <a:gd name="T3" fmla="*/ 0 h 117"/>
                  <a:gd name="T4" fmla="*/ 0 w 83"/>
                  <a:gd name="T5" fmla="*/ 233 h 117"/>
                  <a:gd name="T6" fmla="*/ 247 w 83"/>
                  <a:gd name="T7" fmla="*/ 55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87" name="Freeform 28"/>
              <p:cNvSpPr>
                <a:spLocks noChangeArrowheads="1"/>
              </p:cNvSpPr>
              <p:nvPr/>
            </p:nvSpPr>
            <p:spPr bwMode="auto">
              <a:xfrm>
                <a:off x="959" y="-51"/>
                <a:ext cx="186" cy="114"/>
              </a:xfrm>
              <a:custGeom>
                <a:avLst/>
                <a:gdLst>
                  <a:gd name="T0" fmla="*/ 0 w 140"/>
                  <a:gd name="T1" fmla="*/ 180 h 98"/>
                  <a:gd name="T2" fmla="*/ 369 w 140"/>
                  <a:gd name="T3" fmla="*/ 0 h 98"/>
                  <a:gd name="T4" fmla="*/ 436 w 140"/>
                  <a:gd name="T5" fmla="*/ 90 h 98"/>
                  <a:gd name="T6" fmla="*/ 0 w 140"/>
                  <a:gd name="T7" fmla="*/ 180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88" name="Freeform 29"/>
              <p:cNvSpPr>
                <a:spLocks noChangeArrowheads="1"/>
              </p:cNvSpPr>
              <p:nvPr/>
            </p:nvSpPr>
            <p:spPr bwMode="auto">
              <a:xfrm>
                <a:off x="920" y="198"/>
                <a:ext cx="194" cy="57"/>
              </a:xfrm>
              <a:custGeom>
                <a:avLst/>
                <a:gdLst>
                  <a:gd name="T0" fmla="*/ 0 w 145"/>
                  <a:gd name="T1" fmla="*/ 12 h 49"/>
                  <a:gd name="T2" fmla="*/ 466 w 145"/>
                  <a:gd name="T3" fmla="*/ 0 h 49"/>
                  <a:gd name="T4" fmla="*/ 419 w 145"/>
                  <a:gd name="T5" fmla="*/ 90 h 49"/>
                  <a:gd name="T6" fmla="*/ 0 w 145"/>
                  <a:gd name="T7" fmla="*/ 1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sp>
          <p:nvSpPr>
            <p:cNvPr id="1076" name="Freeform 31"/>
            <p:cNvSpPr>
              <a:spLocks noChangeArrowheads="1"/>
            </p:cNvSpPr>
            <p:nvPr/>
          </p:nvSpPr>
          <p:spPr bwMode="auto">
            <a:xfrm rot="840000">
              <a:off x="217" y="3378"/>
              <a:ext cx="131" cy="168"/>
            </a:xfrm>
            <a:custGeom>
              <a:avLst/>
              <a:gdLst>
                <a:gd name="T0" fmla="*/ 0 w 109"/>
                <a:gd name="T1" fmla="*/ 0 h 156"/>
                <a:gd name="T2" fmla="*/ 10 w 109"/>
                <a:gd name="T3" fmla="*/ 1 h 156"/>
                <a:gd name="T4" fmla="*/ 37 w 109"/>
                <a:gd name="T5" fmla="*/ 5 h 156"/>
                <a:gd name="T6" fmla="*/ 77 w 109"/>
                <a:gd name="T7" fmla="*/ 16 h 156"/>
                <a:gd name="T8" fmla="*/ 121 w 109"/>
                <a:gd name="T9" fmla="*/ 32 h 156"/>
                <a:gd name="T10" fmla="*/ 163 w 109"/>
                <a:gd name="T11" fmla="*/ 59 h 156"/>
                <a:gd name="T12" fmla="*/ 200 w 109"/>
                <a:gd name="T13" fmla="*/ 95 h 156"/>
                <a:gd name="T14" fmla="*/ 224 w 109"/>
                <a:gd name="T15" fmla="*/ 145 h 156"/>
                <a:gd name="T16" fmla="*/ 227 w 109"/>
                <a:gd name="T17" fmla="*/ 210 h 156"/>
                <a:gd name="T18" fmla="*/ 218 w 109"/>
                <a:gd name="T19" fmla="*/ 210 h 156"/>
                <a:gd name="T20" fmla="*/ 207 w 109"/>
                <a:gd name="T21" fmla="*/ 210 h 156"/>
                <a:gd name="T22" fmla="*/ 195 w 109"/>
                <a:gd name="T23" fmla="*/ 210 h 156"/>
                <a:gd name="T24" fmla="*/ 181 w 109"/>
                <a:gd name="T25" fmla="*/ 208 h 156"/>
                <a:gd name="T26" fmla="*/ 169 w 109"/>
                <a:gd name="T27" fmla="*/ 207 h 156"/>
                <a:gd name="T28" fmla="*/ 155 w 109"/>
                <a:gd name="T29" fmla="*/ 201 h 156"/>
                <a:gd name="T30" fmla="*/ 137 w 109"/>
                <a:gd name="T31" fmla="*/ 195 h 156"/>
                <a:gd name="T32" fmla="*/ 121 w 109"/>
                <a:gd name="T33" fmla="*/ 187 h 156"/>
                <a:gd name="T34" fmla="*/ 112 w 109"/>
                <a:gd name="T35" fmla="*/ 169 h 156"/>
                <a:gd name="T36" fmla="*/ 112 w 109"/>
                <a:gd name="T37" fmla="*/ 150 h 156"/>
                <a:gd name="T38" fmla="*/ 117 w 109"/>
                <a:gd name="T39" fmla="*/ 129 h 156"/>
                <a:gd name="T40" fmla="*/ 123 w 109"/>
                <a:gd name="T41" fmla="*/ 108 h 156"/>
                <a:gd name="T42" fmla="*/ 117 w 109"/>
                <a:gd name="T43" fmla="*/ 84 h 156"/>
                <a:gd name="T44" fmla="*/ 101 w 109"/>
                <a:gd name="T45" fmla="*/ 58 h 156"/>
                <a:gd name="T46" fmla="*/ 64 w 109"/>
                <a:gd name="T47" fmla="*/ 31 h 156"/>
                <a:gd name="T48" fmla="*/ 0 w 109"/>
                <a:gd name="T49" fmla="*/ 0 h 1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77" name="Freeform 32"/>
            <p:cNvSpPr>
              <a:spLocks noChangeArrowheads="1"/>
            </p:cNvSpPr>
            <p:nvPr/>
          </p:nvSpPr>
          <p:spPr bwMode="auto">
            <a:xfrm rot="840000">
              <a:off x="242" y="3572"/>
              <a:ext cx="64" cy="40"/>
            </a:xfrm>
            <a:custGeom>
              <a:avLst/>
              <a:gdLst>
                <a:gd name="T0" fmla="*/ 0 w 54"/>
                <a:gd name="T1" fmla="*/ 0 h 40"/>
                <a:gd name="T2" fmla="*/ 1 w 54"/>
                <a:gd name="T3" fmla="*/ 1 h 40"/>
                <a:gd name="T4" fmla="*/ 11 w 54"/>
                <a:gd name="T5" fmla="*/ 3 h 40"/>
                <a:gd name="T6" fmla="*/ 25 w 54"/>
                <a:gd name="T7" fmla="*/ 8 h 40"/>
                <a:gd name="T8" fmla="*/ 43 w 54"/>
                <a:gd name="T9" fmla="*/ 12 h 40"/>
                <a:gd name="T10" fmla="*/ 56 w 54"/>
                <a:gd name="T11" fmla="*/ 15 h 40"/>
                <a:gd name="T12" fmla="*/ 75 w 54"/>
                <a:gd name="T13" fmla="*/ 17 h 40"/>
                <a:gd name="T14" fmla="*/ 91 w 54"/>
                <a:gd name="T15" fmla="*/ 18 h 40"/>
                <a:gd name="T16" fmla="*/ 107 w 54"/>
                <a:gd name="T17" fmla="*/ 16 h 40"/>
                <a:gd name="T18" fmla="*/ 105 w 54"/>
                <a:gd name="T19" fmla="*/ 25 h 40"/>
                <a:gd name="T20" fmla="*/ 98 w 54"/>
                <a:gd name="T21" fmla="*/ 33 h 40"/>
                <a:gd name="T22" fmla="*/ 87 w 54"/>
                <a:gd name="T23" fmla="*/ 38 h 40"/>
                <a:gd name="T24" fmla="*/ 73 w 54"/>
                <a:gd name="T25" fmla="*/ 40 h 40"/>
                <a:gd name="T26" fmla="*/ 55 w 54"/>
                <a:gd name="T27" fmla="*/ 39 h 40"/>
                <a:gd name="T28" fmla="*/ 38 w 54"/>
                <a:gd name="T29" fmla="*/ 32 h 40"/>
                <a:gd name="T30" fmla="*/ 20 w 54"/>
                <a:gd name="T31" fmla="*/ 20 h 40"/>
                <a:gd name="T32" fmla="*/ 0 w 54"/>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78" name="Freeform 33"/>
            <p:cNvSpPr>
              <a:spLocks noChangeArrowheads="1"/>
            </p:cNvSpPr>
            <p:nvPr/>
          </p:nvSpPr>
          <p:spPr bwMode="auto">
            <a:xfrm>
              <a:off x="-19" y="4104"/>
              <a:ext cx="117" cy="212"/>
            </a:xfrm>
            <a:custGeom>
              <a:avLst/>
              <a:gdLst>
                <a:gd name="T0" fmla="*/ 0 w 118"/>
                <a:gd name="T1" fmla="*/ 0 h 209"/>
                <a:gd name="T2" fmla="*/ 6 w 118"/>
                <a:gd name="T3" fmla="*/ 8 h 209"/>
                <a:gd name="T4" fmla="*/ 15 w 118"/>
                <a:gd name="T5" fmla="*/ 19 h 209"/>
                <a:gd name="T6" fmla="*/ 26 w 118"/>
                <a:gd name="T7" fmla="*/ 33 h 209"/>
                <a:gd name="T8" fmla="*/ 38 w 118"/>
                <a:gd name="T9" fmla="*/ 55 h 209"/>
                <a:gd name="T10" fmla="*/ 54 w 118"/>
                <a:gd name="T11" fmla="*/ 76 h 209"/>
                <a:gd name="T12" fmla="*/ 63 w 118"/>
                <a:gd name="T13" fmla="*/ 98 h 209"/>
                <a:gd name="T14" fmla="*/ 75 w 118"/>
                <a:gd name="T15" fmla="*/ 127 h 209"/>
                <a:gd name="T16" fmla="*/ 83 w 118"/>
                <a:gd name="T17" fmla="*/ 154 h 209"/>
                <a:gd name="T18" fmla="*/ 90 w 118"/>
                <a:gd name="T19" fmla="*/ 187 h 209"/>
                <a:gd name="T20" fmla="*/ 87 w 118"/>
                <a:gd name="T21" fmla="*/ 221 h 209"/>
                <a:gd name="T22" fmla="*/ 114 w 118"/>
                <a:gd name="T23" fmla="*/ 221 h 209"/>
                <a:gd name="T24" fmla="*/ 113 w 118"/>
                <a:gd name="T25" fmla="*/ 189 h 209"/>
                <a:gd name="T26" fmla="*/ 100 w 118"/>
                <a:gd name="T27" fmla="*/ 127 h 209"/>
                <a:gd name="T28" fmla="*/ 78 w 118"/>
                <a:gd name="T29" fmla="*/ 73 h 209"/>
                <a:gd name="T30" fmla="*/ 47 w 118"/>
                <a:gd name="T31" fmla="*/ 27 h 209"/>
                <a:gd name="T32" fmla="*/ 0 w 118"/>
                <a:gd name="T33" fmla="*/ 0 h 20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8" h="209">
                  <a:moveTo>
                    <a:pt x="0" y="0"/>
                  </a:moveTo>
                  <a:lnTo>
                    <a:pt x="6" y="8"/>
                  </a:lnTo>
                  <a:lnTo>
                    <a:pt x="15" y="19"/>
                  </a:lnTo>
                  <a:lnTo>
                    <a:pt x="26" y="33"/>
                  </a:lnTo>
                  <a:lnTo>
                    <a:pt x="38" y="51"/>
                  </a:lnTo>
                  <a:lnTo>
                    <a:pt x="54" y="72"/>
                  </a:lnTo>
                  <a:lnTo>
                    <a:pt x="67" y="94"/>
                  </a:lnTo>
                  <a:lnTo>
                    <a:pt x="79" y="119"/>
                  </a:lnTo>
                  <a:lnTo>
                    <a:pt x="87" y="146"/>
                  </a:lnTo>
                  <a:lnTo>
                    <a:pt x="94" y="175"/>
                  </a:lnTo>
                  <a:lnTo>
                    <a:pt x="91" y="209"/>
                  </a:lnTo>
                  <a:lnTo>
                    <a:pt x="118" y="209"/>
                  </a:lnTo>
                  <a:lnTo>
                    <a:pt x="117" y="177"/>
                  </a:lnTo>
                  <a:lnTo>
                    <a:pt x="104" y="119"/>
                  </a:lnTo>
                  <a:lnTo>
                    <a:pt x="82" y="69"/>
                  </a:lnTo>
                  <a:lnTo>
                    <a:pt x="47" y="27"/>
                  </a:lnTo>
                  <a:lnTo>
                    <a:pt x="0"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79" name="Freeform 34"/>
            <p:cNvSpPr>
              <a:spLocks noChangeArrowheads="1"/>
            </p:cNvSpPr>
            <p:nvPr/>
          </p:nvSpPr>
          <p:spPr bwMode="auto">
            <a:xfrm>
              <a:off x="-31" y="3958"/>
              <a:ext cx="129" cy="128"/>
            </a:xfrm>
            <a:custGeom>
              <a:avLst/>
              <a:gdLst>
                <a:gd name="T0" fmla="*/ 99 w 130"/>
                <a:gd name="T1" fmla="*/ 0 h 128"/>
                <a:gd name="T2" fmla="*/ 126 w 130"/>
                <a:gd name="T3" fmla="*/ 128 h 128"/>
                <a:gd name="T4" fmla="*/ 121 w 130"/>
                <a:gd name="T5" fmla="*/ 126 h 128"/>
                <a:gd name="T6" fmla="*/ 107 w 130"/>
                <a:gd name="T7" fmla="*/ 121 h 128"/>
                <a:gd name="T8" fmla="*/ 88 w 130"/>
                <a:gd name="T9" fmla="*/ 111 h 128"/>
                <a:gd name="T10" fmla="*/ 65 w 130"/>
                <a:gd name="T11" fmla="*/ 103 h 128"/>
                <a:gd name="T12" fmla="*/ 41 w 130"/>
                <a:gd name="T13" fmla="*/ 94 h 128"/>
                <a:gd name="T14" fmla="*/ 19 w 130"/>
                <a:gd name="T15" fmla="*/ 90 h 128"/>
                <a:gd name="T16" fmla="*/ 0 w 130"/>
                <a:gd name="T17" fmla="*/ 93 h 128"/>
                <a:gd name="T18" fmla="*/ 0 w 130"/>
                <a:gd name="T19" fmla="*/ 72 h 128"/>
                <a:gd name="T20" fmla="*/ 12 w 130"/>
                <a:gd name="T21" fmla="*/ 70 h 128"/>
                <a:gd name="T22" fmla="*/ 24 w 130"/>
                <a:gd name="T23" fmla="*/ 66 h 128"/>
                <a:gd name="T24" fmla="*/ 38 w 130"/>
                <a:gd name="T25" fmla="*/ 66 h 128"/>
                <a:gd name="T26" fmla="*/ 51 w 130"/>
                <a:gd name="T27" fmla="*/ 67 h 128"/>
                <a:gd name="T28" fmla="*/ 65 w 130"/>
                <a:gd name="T29" fmla="*/ 70 h 128"/>
                <a:gd name="T30" fmla="*/ 74 w 130"/>
                <a:gd name="T31" fmla="*/ 78 h 128"/>
                <a:gd name="T32" fmla="*/ 77 w 130"/>
                <a:gd name="T33" fmla="*/ 74 h 128"/>
                <a:gd name="T34" fmla="*/ 77 w 130"/>
                <a:gd name="T35" fmla="*/ 58 h 128"/>
                <a:gd name="T36" fmla="*/ 78 w 130"/>
                <a:gd name="T37" fmla="*/ 37 h 128"/>
                <a:gd name="T38" fmla="*/ 78 w 130"/>
                <a:gd name="T39" fmla="*/ 29 h 128"/>
                <a:gd name="T40" fmla="*/ 76 w 130"/>
                <a:gd name="T41" fmla="*/ 29 h 128"/>
                <a:gd name="T42" fmla="*/ 73 w 130"/>
                <a:gd name="T43" fmla="*/ 27 h 128"/>
                <a:gd name="T44" fmla="*/ 72 w 130"/>
                <a:gd name="T45" fmla="*/ 22 h 128"/>
                <a:gd name="T46" fmla="*/ 71 w 130"/>
                <a:gd name="T47" fmla="*/ 19 h 128"/>
                <a:gd name="T48" fmla="*/ 72 w 130"/>
                <a:gd name="T49" fmla="*/ 15 h 128"/>
                <a:gd name="T50" fmla="*/ 75 w 130"/>
                <a:gd name="T51" fmla="*/ 10 h 128"/>
                <a:gd name="T52" fmla="*/ 85 w 130"/>
                <a:gd name="T53" fmla="*/ 6 h 128"/>
                <a:gd name="T54" fmla="*/ 99 w 130"/>
                <a:gd name="T55" fmla="*/ 0 h 1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30" h="128">
                  <a:moveTo>
                    <a:pt x="103" y="0"/>
                  </a:moveTo>
                  <a:lnTo>
                    <a:pt x="130" y="128"/>
                  </a:lnTo>
                  <a:lnTo>
                    <a:pt x="125" y="126"/>
                  </a:lnTo>
                  <a:lnTo>
                    <a:pt x="111" y="121"/>
                  </a:lnTo>
                  <a:lnTo>
                    <a:pt x="92" y="111"/>
                  </a:lnTo>
                  <a:lnTo>
                    <a:pt x="68" y="103"/>
                  </a:lnTo>
                  <a:lnTo>
                    <a:pt x="41" y="94"/>
                  </a:lnTo>
                  <a:lnTo>
                    <a:pt x="19" y="90"/>
                  </a:lnTo>
                  <a:lnTo>
                    <a:pt x="0" y="93"/>
                  </a:lnTo>
                  <a:lnTo>
                    <a:pt x="0" y="72"/>
                  </a:lnTo>
                  <a:lnTo>
                    <a:pt x="12" y="70"/>
                  </a:lnTo>
                  <a:lnTo>
                    <a:pt x="24" y="66"/>
                  </a:lnTo>
                  <a:lnTo>
                    <a:pt x="38" y="66"/>
                  </a:lnTo>
                  <a:lnTo>
                    <a:pt x="51" y="67"/>
                  </a:lnTo>
                  <a:lnTo>
                    <a:pt x="65" y="70"/>
                  </a:lnTo>
                  <a:lnTo>
                    <a:pt x="78" y="78"/>
                  </a:lnTo>
                  <a:lnTo>
                    <a:pt x="81" y="74"/>
                  </a:lnTo>
                  <a:lnTo>
                    <a:pt x="81" y="58"/>
                  </a:lnTo>
                  <a:lnTo>
                    <a:pt x="82" y="37"/>
                  </a:lnTo>
                  <a:lnTo>
                    <a:pt x="82" y="29"/>
                  </a:lnTo>
                  <a:lnTo>
                    <a:pt x="80" y="29"/>
                  </a:lnTo>
                  <a:lnTo>
                    <a:pt x="77" y="27"/>
                  </a:lnTo>
                  <a:lnTo>
                    <a:pt x="76" y="22"/>
                  </a:lnTo>
                  <a:lnTo>
                    <a:pt x="75" y="19"/>
                  </a:lnTo>
                  <a:lnTo>
                    <a:pt x="76" y="15"/>
                  </a:lnTo>
                  <a:lnTo>
                    <a:pt x="79" y="10"/>
                  </a:lnTo>
                  <a:lnTo>
                    <a:pt x="89" y="6"/>
                  </a:lnTo>
                  <a:lnTo>
                    <a:pt x="103"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80" name="Freeform 35"/>
            <p:cNvSpPr>
              <a:spLocks noChangeArrowheads="1"/>
            </p:cNvSpPr>
            <p:nvPr/>
          </p:nvSpPr>
          <p:spPr bwMode="auto">
            <a:xfrm>
              <a:off x="-31" y="3939"/>
              <a:ext cx="45" cy="85"/>
            </a:xfrm>
            <a:custGeom>
              <a:avLst/>
              <a:gdLst>
                <a:gd name="T0" fmla="*/ 32 w 47"/>
                <a:gd name="T1" fmla="*/ 0 h 86"/>
                <a:gd name="T2" fmla="*/ 11 w 47"/>
                <a:gd name="T3" fmla="*/ 37 h 86"/>
                <a:gd name="T4" fmla="*/ 0 w 47"/>
                <a:gd name="T5" fmla="*/ 55 h 86"/>
                <a:gd name="T6" fmla="*/ 0 w 47"/>
                <a:gd name="T7" fmla="*/ 82 h 86"/>
                <a:gd name="T8" fmla="*/ 8 w 47"/>
                <a:gd name="T9" fmla="*/ 78 h 86"/>
                <a:gd name="T10" fmla="*/ 16 w 47"/>
                <a:gd name="T11" fmla="*/ 69 h 86"/>
                <a:gd name="T12" fmla="*/ 29 w 47"/>
                <a:gd name="T13" fmla="*/ 59 h 86"/>
                <a:gd name="T14" fmla="*/ 34 w 47"/>
                <a:gd name="T15" fmla="*/ 47 h 86"/>
                <a:gd name="T16" fmla="*/ 39 w 47"/>
                <a:gd name="T17" fmla="*/ 36 h 86"/>
                <a:gd name="T18" fmla="*/ 38 w 47"/>
                <a:gd name="T19" fmla="*/ 19 h 86"/>
                <a:gd name="T20" fmla="*/ 32 w 47"/>
                <a:gd name="T21" fmla="*/ 0 h 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7" h="86">
                  <a:moveTo>
                    <a:pt x="37" y="0"/>
                  </a:moveTo>
                  <a:lnTo>
                    <a:pt x="15" y="37"/>
                  </a:lnTo>
                  <a:lnTo>
                    <a:pt x="0" y="59"/>
                  </a:lnTo>
                  <a:lnTo>
                    <a:pt x="0" y="86"/>
                  </a:lnTo>
                  <a:lnTo>
                    <a:pt x="8" y="82"/>
                  </a:lnTo>
                  <a:lnTo>
                    <a:pt x="20" y="73"/>
                  </a:lnTo>
                  <a:lnTo>
                    <a:pt x="33" y="63"/>
                  </a:lnTo>
                  <a:lnTo>
                    <a:pt x="42" y="51"/>
                  </a:lnTo>
                  <a:lnTo>
                    <a:pt x="47" y="36"/>
                  </a:lnTo>
                  <a:lnTo>
                    <a:pt x="46" y="19"/>
                  </a:lnTo>
                  <a:lnTo>
                    <a:pt x="37"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81" name="Freeform 38"/>
            <p:cNvSpPr>
              <a:spLocks noChangeArrowheads="1"/>
            </p:cNvSpPr>
            <p:nvPr/>
          </p:nvSpPr>
          <p:spPr bwMode="auto">
            <a:xfrm rot="1560000">
              <a:off x="217" y="656"/>
              <a:ext cx="167" cy="114"/>
            </a:xfrm>
            <a:custGeom>
              <a:avLst/>
              <a:gdLst>
                <a:gd name="T0" fmla="*/ 255 w 124"/>
                <a:gd name="T1" fmla="*/ 0 h 110"/>
                <a:gd name="T2" fmla="*/ 408 w 124"/>
                <a:gd name="T3" fmla="*/ 124 h 110"/>
                <a:gd name="T4" fmla="*/ 396 w 124"/>
                <a:gd name="T5" fmla="*/ 123 h 110"/>
                <a:gd name="T6" fmla="*/ 352 w 124"/>
                <a:gd name="T7" fmla="*/ 121 h 110"/>
                <a:gd name="T8" fmla="*/ 294 w 124"/>
                <a:gd name="T9" fmla="*/ 117 h 110"/>
                <a:gd name="T10" fmla="*/ 225 w 124"/>
                <a:gd name="T11" fmla="*/ 115 h 110"/>
                <a:gd name="T12" fmla="*/ 148 w 124"/>
                <a:gd name="T13" fmla="*/ 113 h 110"/>
                <a:gd name="T14" fmla="*/ 84 w 124"/>
                <a:gd name="T15" fmla="*/ 114 h 110"/>
                <a:gd name="T16" fmla="*/ 30 w 124"/>
                <a:gd name="T17" fmla="*/ 118 h 110"/>
                <a:gd name="T18" fmla="*/ 0 w 124"/>
                <a:gd name="T19" fmla="*/ 126 h 110"/>
                <a:gd name="T20" fmla="*/ 12 w 124"/>
                <a:gd name="T21" fmla="*/ 114 h 110"/>
                <a:gd name="T22" fmla="*/ 27 w 124"/>
                <a:gd name="T23" fmla="*/ 102 h 110"/>
                <a:gd name="T24" fmla="*/ 54 w 124"/>
                <a:gd name="T25" fmla="*/ 94 h 110"/>
                <a:gd name="T26" fmla="*/ 84 w 124"/>
                <a:gd name="T27" fmla="*/ 88 h 110"/>
                <a:gd name="T28" fmla="*/ 119 w 124"/>
                <a:gd name="T29" fmla="*/ 84 h 110"/>
                <a:gd name="T30" fmla="*/ 154 w 124"/>
                <a:gd name="T31" fmla="*/ 83 h 110"/>
                <a:gd name="T32" fmla="*/ 193 w 124"/>
                <a:gd name="T33" fmla="*/ 83 h 110"/>
                <a:gd name="T34" fmla="*/ 237 w 124"/>
                <a:gd name="T35" fmla="*/ 86 h 110"/>
                <a:gd name="T36" fmla="*/ 240 w 124"/>
                <a:gd name="T37" fmla="*/ 83 h 110"/>
                <a:gd name="T38" fmla="*/ 230 w 124"/>
                <a:gd name="T39" fmla="*/ 64 h 110"/>
                <a:gd name="T40" fmla="*/ 220 w 124"/>
                <a:gd name="T41" fmla="*/ 42 h 110"/>
                <a:gd name="T42" fmla="*/ 215 w 124"/>
                <a:gd name="T43" fmla="*/ 34 h 110"/>
                <a:gd name="T44" fmla="*/ 207 w 124"/>
                <a:gd name="T45" fmla="*/ 34 h 110"/>
                <a:gd name="T46" fmla="*/ 199 w 124"/>
                <a:gd name="T47" fmla="*/ 33 h 110"/>
                <a:gd name="T48" fmla="*/ 193 w 124"/>
                <a:gd name="T49" fmla="*/ 30 h 110"/>
                <a:gd name="T50" fmla="*/ 189 w 124"/>
                <a:gd name="T51" fmla="*/ 27 h 110"/>
                <a:gd name="T52" fmla="*/ 189 w 124"/>
                <a:gd name="T53" fmla="*/ 23 h 110"/>
                <a:gd name="T54" fmla="*/ 193 w 124"/>
                <a:gd name="T55" fmla="*/ 18 h 110"/>
                <a:gd name="T56" fmla="*/ 218 w 124"/>
                <a:gd name="T57" fmla="*/ 8 h 110"/>
                <a:gd name="T58" fmla="*/ 255 w 124"/>
                <a:gd name="T59" fmla="*/ 0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82" name="Freeform 39"/>
            <p:cNvSpPr>
              <a:spLocks noChangeArrowheads="1"/>
            </p:cNvSpPr>
            <p:nvPr/>
          </p:nvSpPr>
          <p:spPr bwMode="auto">
            <a:xfrm rot="1560000">
              <a:off x="555" y="174"/>
              <a:ext cx="146" cy="161"/>
            </a:xfrm>
            <a:custGeom>
              <a:avLst/>
              <a:gdLst>
                <a:gd name="T0" fmla="*/ 0 w 109"/>
                <a:gd name="T1" fmla="*/ 0 h 156"/>
                <a:gd name="T2" fmla="*/ 16 w 109"/>
                <a:gd name="T3" fmla="*/ 1 h 156"/>
                <a:gd name="T4" fmla="*/ 58 w 109"/>
                <a:gd name="T5" fmla="*/ 5 h 156"/>
                <a:gd name="T6" fmla="*/ 121 w 109"/>
                <a:gd name="T7" fmla="*/ 12 h 156"/>
                <a:gd name="T8" fmla="*/ 186 w 109"/>
                <a:gd name="T9" fmla="*/ 28 h 156"/>
                <a:gd name="T10" fmla="*/ 249 w 109"/>
                <a:gd name="T11" fmla="*/ 49 h 156"/>
                <a:gd name="T12" fmla="*/ 311 w 109"/>
                <a:gd name="T13" fmla="*/ 79 h 156"/>
                <a:gd name="T14" fmla="*/ 344 w 109"/>
                <a:gd name="T15" fmla="*/ 123 h 156"/>
                <a:gd name="T16" fmla="*/ 352 w 109"/>
                <a:gd name="T17" fmla="*/ 176 h 156"/>
                <a:gd name="T18" fmla="*/ 339 w 109"/>
                <a:gd name="T19" fmla="*/ 176 h 156"/>
                <a:gd name="T20" fmla="*/ 319 w 109"/>
                <a:gd name="T21" fmla="*/ 176 h 156"/>
                <a:gd name="T22" fmla="*/ 300 w 109"/>
                <a:gd name="T23" fmla="*/ 176 h 156"/>
                <a:gd name="T24" fmla="*/ 281 w 109"/>
                <a:gd name="T25" fmla="*/ 174 h 156"/>
                <a:gd name="T26" fmla="*/ 260 w 109"/>
                <a:gd name="T27" fmla="*/ 173 h 156"/>
                <a:gd name="T28" fmla="*/ 238 w 109"/>
                <a:gd name="T29" fmla="*/ 170 h 156"/>
                <a:gd name="T30" fmla="*/ 212 w 109"/>
                <a:gd name="T31" fmla="*/ 165 h 156"/>
                <a:gd name="T32" fmla="*/ 186 w 109"/>
                <a:gd name="T33" fmla="*/ 158 h 156"/>
                <a:gd name="T34" fmla="*/ 170 w 109"/>
                <a:gd name="T35" fmla="*/ 142 h 156"/>
                <a:gd name="T36" fmla="*/ 170 w 109"/>
                <a:gd name="T37" fmla="*/ 127 h 156"/>
                <a:gd name="T38" fmla="*/ 179 w 109"/>
                <a:gd name="T39" fmla="*/ 108 h 156"/>
                <a:gd name="T40" fmla="*/ 190 w 109"/>
                <a:gd name="T41" fmla="*/ 92 h 156"/>
                <a:gd name="T42" fmla="*/ 179 w 109"/>
                <a:gd name="T43" fmla="*/ 70 h 156"/>
                <a:gd name="T44" fmla="*/ 154 w 109"/>
                <a:gd name="T45" fmla="*/ 47 h 156"/>
                <a:gd name="T46" fmla="*/ 100 w 109"/>
                <a:gd name="T47" fmla="*/ 27 h 156"/>
                <a:gd name="T48" fmla="*/ 0 w 109"/>
                <a:gd name="T49" fmla="*/ 0 h 1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83" name="Freeform 40"/>
            <p:cNvSpPr>
              <a:spLocks noChangeArrowheads="1"/>
            </p:cNvSpPr>
            <p:nvPr/>
          </p:nvSpPr>
          <p:spPr bwMode="auto">
            <a:xfrm rot="1560000">
              <a:off x="211" y="620"/>
              <a:ext cx="60" cy="96"/>
            </a:xfrm>
            <a:custGeom>
              <a:avLst/>
              <a:gdLst>
                <a:gd name="T0" fmla="*/ 89 w 46"/>
                <a:gd name="T1" fmla="*/ 0 h 94"/>
                <a:gd name="T2" fmla="*/ 57 w 46"/>
                <a:gd name="T3" fmla="*/ 42 h 94"/>
                <a:gd name="T4" fmla="*/ 44 w 46"/>
                <a:gd name="T5" fmla="*/ 66 h 94"/>
                <a:gd name="T6" fmla="*/ 30 w 46"/>
                <a:gd name="T7" fmla="*/ 87 h 94"/>
                <a:gd name="T8" fmla="*/ 0 w 46"/>
                <a:gd name="T9" fmla="*/ 102 h 94"/>
                <a:gd name="T10" fmla="*/ 35 w 46"/>
                <a:gd name="T11" fmla="*/ 96 h 94"/>
                <a:gd name="T12" fmla="*/ 67 w 46"/>
                <a:gd name="T13" fmla="*/ 88 h 94"/>
                <a:gd name="T14" fmla="*/ 94 w 46"/>
                <a:gd name="T15" fmla="*/ 75 h 94"/>
                <a:gd name="T16" fmla="*/ 116 w 46"/>
                <a:gd name="T17" fmla="*/ 61 h 94"/>
                <a:gd name="T18" fmla="*/ 130 w 46"/>
                <a:gd name="T19" fmla="*/ 48 h 94"/>
                <a:gd name="T20" fmla="*/ 133 w 46"/>
                <a:gd name="T21" fmla="*/ 34 h 94"/>
                <a:gd name="T22" fmla="*/ 123 w 46"/>
                <a:gd name="T23" fmla="*/ 15 h 94"/>
                <a:gd name="T24" fmla="*/ 89 w 46"/>
                <a:gd name="T25" fmla="*/ 0 h 9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84" name="Freeform 41"/>
            <p:cNvSpPr>
              <a:spLocks noChangeArrowheads="1"/>
            </p:cNvSpPr>
            <p:nvPr/>
          </p:nvSpPr>
          <p:spPr bwMode="auto">
            <a:xfrm rot="1560000">
              <a:off x="567" y="358"/>
              <a:ext cx="70" cy="38"/>
            </a:xfrm>
            <a:custGeom>
              <a:avLst/>
              <a:gdLst>
                <a:gd name="T0" fmla="*/ 0 w 54"/>
                <a:gd name="T1" fmla="*/ 0 h 40"/>
                <a:gd name="T2" fmla="*/ 1 w 54"/>
                <a:gd name="T3" fmla="*/ 1 h 40"/>
                <a:gd name="T4" fmla="*/ 17 w 54"/>
                <a:gd name="T5" fmla="*/ 3 h 40"/>
                <a:gd name="T6" fmla="*/ 38 w 54"/>
                <a:gd name="T7" fmla="*/ 8 h 40"/>
                <a:gd name="T8" fmla="*/ 58 w 54"/>
                <a:gd name="T9" fmla="*/ 10 h 40"/>
                <a:gd name="T10" fmla="*/ 83 w 54"/>
                <a:gd name="T11" fmla="*/ 11 h 40"/>
                <a:gd name="T12" fmla="*/ 108 w 54"/>
                <a:gd name="T13" fmla="*/ 13 h 40"/>
                <a:gd name="T14" fmla="*/ 131 w 54"/>
                <a:gd name="T15" fmla="*/ 14 h 40"/>
                <a:gd name="T16" fmla="*/ 153 w 54"/>
                <a:gd name="T17" fmla="*/ 12 h 40"/>
                <a:gd name="T18" fmla="*/ 149 w 54"/>
                <a:gd name="T19" fmla="*/ 21 h 40"/>
                <a:gd name="T20" fmla="*/ 141 w 54"/>
                <a:gd name="T21" fmla="*/ 27 h 40"/>
                <a:gd name="T22" fmla="*/ 124 w 54"/>
                <a:gd name="T23" fmla="*/ 30 h 40"/>
                <a:gd name="T24" fmla="*/ 104 w 54"/>
                <a:gd name="T25" fmla="*/ 32 h 40"/>
                <a:gd name="T26" fmla="*/ 79 w 54"/>
                <a:gd name="T27" fmla="*/ 31 h 40"/>
                <a:gd name="T28" fmla="*/ 53 w 54"/>
                <a:gd name="T29" fmla="*/ 27 h 40"/>
                <a:gd name="T30" fmla="*/ 29 w 54"/>
                <a:gd name="T31" fmla="*/ 16 h 40"/>
                <a:gd name="T32" fmla="*/ 0 w 54"/>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85" name="Freeform 43"/>
            <p:cNvSpPr>
              <a:spLocks noChangeArrowheads="1"/>
            </p:cNvSpPr>
            <p:nvPr/>
          </p:nvSpPr>
          <p:spPr bwMode="auto">
            <a:xfrm rot="1560000">
              <a:off x="27" y="-35"/>
              <a:ext cx="815" cy="701"/>
            </a:xfrm>
            <a:custGeom>
              <a:avLst/>
              <a:gdLst>
                <a:gd name="T0" fmla="*/ 56 w 596"/>
                <a:gd name="T1" fmla="*/ 453 h 666"/>
                <a:gd name="T2" fmla="*/ 21 w 596"/>
                <a:gd name="T3" fmla="*/ 419 h 666"/>
                <a:gd name="T4" fmla="*/ 0 w 596"/>
                <a:gd name="T5" fmla="*/ 355 h 666"/>
                <a:gd name="T6" fmla="*/ 14 w 596"/>
                <a:gd name="T7" fmla="*/ 273 h 666"/>
                <a:gd name="T8" fmla="*/ 86 w 596"/>
                <a:gd name="T9" fmla="*/ 185 h 666"/>
                <a:gd name="T10" fmla="*/ 241 w 596"/>
                <a:gd name="T11" fmla="*/ 103 h 666"/>
                <a:gd name="T12" fmla="*/ 495 w 596"/>
                <a:gd name="T13" fmla="*/ 39 h 666"/>
                <a:gd name="T14" fmla="*/ 864 w 596"/>
                <a:gd name="T15" fmla="*/ 2 h 666"/>
                <a:gd name="T16" fmla="*/ 1329 w 596"/>
                <a:gd name="T17" fmla="*/ 9 h 666"/>
                <a:gd name="T18" fmla="*/ 1693 w 596"/>
                <a:gd name="T19" fmla="*/ 84 h 666"/>
                <a:gd name="T20" fmla="*/ 1939 w 596"/>
                <a:gd name="T21" fmla="*/ 203 h 666"/>
                <a:gd name="T22" fmla="*/ 2066 w 596"/>
                <a:gd name="T23" fmla="*/ 349 h 666"/>
                <a:gd name="T24" fmla="*/ 2081 w 596"/>
                <a:gd name="T25" fmla="*/ 502 h 666"/>
                <a:gd name="T26" fmla="*/ 1979 w 596"/>
                <a:gd name="T27" fmla="*/ 645 h 666"/>
                <a:gd name="T28" fmla="*/ 1772 w 596"/>
                <a:gd name="T29" fmla="*/ 755 h 666"/>
                <a:gd name="T30" fmla="*/ 1456 w 596"/>
                <a:gd name="T31" fmla="*/ 815 h 666"/>
                <a:gd name="T32" fmla="*/ 1359 w 596"/>
                <a:gd name="T33" fmla="*/ 808 h 666"/>
                <a:gd name="T34" fmla="*/ 1542 w 596"/>
                <a:gd name="T35" fmla="*/ 757 h 666"/>
                <a:gd name="T36" fmla="*/ 1685 w 596"/>
                <a:gd name="T37" fmla="*/ 668 h 666"/>
                <a:gd name="T38" fmla="*/ 1780 w 596"/>
                <a:gd name="T39" fmla="*/ 557 h 666"/>
                <a:gd name="T40" fmla="*/ 1817 w 596"/>
                <a:gd name="T41" fmla="*/ 437 h 666"/>
                <a:gd name="T42" fmla="*/ 1797 w 596"/>
                <a:gd name="T43" fmla="*/ 317 h 666"/>
                <a:gd name="T44" fmla="*/ 1696 w 596"/>
                <a:gd name="T45" fmla="*/ 214 h 666"/>
                <a:gd name="T46" fmla="*/ 1515 w 596"/>
                <a:gd name="T47" fmla="*/ 138 h 666"/>
                <a:gd name="T48" fmla="*/ 1191 w 596"/>
                <a:gd name="T49" fmla="*/ 92 h 666"/>
                <a:gd name="T50" fmla="*/ 859 w 596"/>
                <a:gd name="T51" fmla="*/ 75 h 666"/>
                <a:gd name="T52" fmla="*/ 607 w 596"/>
                <a:gd name="T53" fmla="*/ 87 h 666"/>
                <a:gd name="T54" fmla="*/ 423 w 596"/>
                <a:gd name="T55" fmla="*/ 124 h 666"/>
                <a:gd name="T56" fmla="*/ 294 w 596"/>
                <a:gd name="T57" fmla="*/ 183 h 666"/>
                <a:gd name="T58" fmla="*/ 200 w 596"/>
                <a:gd name="T59" fmla="*/ 253 h 666"/>
                <a:gd name="T60" fmla="*/ 141 w 596"/>
                <a:gd name="T61" fmla="*/ 334 h 666"/>
                <a:gd name="T62" fmla="*/ 97 w 596"/>
                <a:gd name="T63" fmla="*/ 417 h 66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grpSp>
        <p:nvGrpSpPr>
          <p:cNvPr id="1027" name="Group 44"/>
          <p:cNvGrpSpPr>
            <a:grpSpLocks/>
          </p:cNvGrpSpPr>
          <p:nvPr/>
        </p:nvGrpSpPr>
        <p:grpSpPr bwMode="auto">
          <a:xfrm>
            <a:off x="-52388" y="-995363"/>
            <a:ext cx="9979026" cy="7848601"/>
            <a:chOff x="-33" y="-627"/>
            <a:chExt cx="6286" cy="4944"/>
          </a:xfrm>
        </p:grpSpPr>
        <p:grpSp>
          <p:nvGrpSpPr>
            <p:cNvPr id="1033" name="Group 45"/>
            <p:cNvGrpSpPr>
              <a:grpSpLocks/>
            </p:cNvGrpSpPr>
            <p:nvPr/>
          </p:nvGrpSpPr>
          <p:grpSpPr bwMode="auto">
            <a:xfrm>
              <a:off x="2452" y="-627"/>
              <a:ext cx="3802" cy="4480"/>
              <a:chOff x="2452" y="-627"/>
              <a:chExt cx="3802" cy="4480"/>
            </a:xfrm>
          </p:grpSpPr>
          <p:sp>
            <p:nvSpPr>
              <p:cNvPr id="1064" name="Freeform 46"/>
              <p:cNvSpPr>
                <a:spLocks noChangeArrowheads="1"/>
              </p:cNvSpPr>
              <p:nvPr/>
            </p:nvSpPr>
            <p:spPr bwMode="auto">
              <a:xfrm rot="9420000" flipV="1">
                <a:off x="3772" y="-253"/>
                <a:ext cx="2244" cy="1674"/>
              </a:xfrm>
              <a:custGeom>
                <a:avLst/>
                <a:gdLst>
                  <a:gd name="T0" fmla="*/ 3204 w 596"/>
                  <a:gd name="T1" fmla="*/ 14772 h 666"/>
                  <a:gd name="T2" fmla="*/ 1235 w 596"/>
                  <a:gd name="T3" fmla="*/ 13608 h 666"/>
                  <a:gd name="T4" fmla="*/ 0 w 596"/>
                  <a:gd name="T5" fmla="*/ 11529 h 666"/>
                  <a:gd name="T6" fmla="*/ 794 w 596"/>
                  <a:gd name="T7" fmla="*/ 8863 h 666"/>
                  <a:gd name="T8" fmla="*/ 5019 w 596"/>
                  <a:gd name="T9" fmla="*/ 6032 h 666"/>
                  <a:gd name="T10" fmla="*/ 13878 w 596"/>
                  <a:gd name="T11" fmla="*/ 3348 h 666"/>
                  <a:gd name="T12" fmla="*/ 28551 w 596"/>
                  <a:gd name="T13" fmla="*/ 1239 h 666"/>
                  <a:gd name="T14" fmla="*/ 49643 w 596"/>
                  <a:gd name="T15" fmla="*/ 83 h 666"/>
                  <a:gd name="T16" fmla="*/ 76379 w 596"/>
                  <a:gd name="T17" fmla="*/ 367 h 666"/>
                  <a:gd name="T18" fmla="*/ 97249 w 596"/>
                  <a:gd name="T19" fmla="*/ 2717 h 666"/>
                  <a:gd name="T20" fmla="*/ 111338 w 596"/>
                  <a:gd name="T21" fmla="*/ 6590 h 666"/>
                  <a:gd name="T22" fmla="*/ 118751 w 596"/>
                  <a:gd name="T23" fmla="*/ 11341 h 666"/>
                  <a:gd name="T24" fmla="*/ 119561 w 596"/>
                  <a:gd name="T25" fmla="*/ 16325 h 666"/>
                  <a:gd name="T26" fmla="*/ 113732 w 596"/>
                  <a:gd name="T27" fmla="*/ 20963 h 666"/>
                  <a:gd name="T28" fmla="*/ 101899 w 596"/>
                  <a:gd name="T29" fmla="*/ 24552 h 666"/>
                  <a:gd name="T30" fmla="*/ 83796 w 596"/>
                  <a:gd name="T31" fmla="*/ 26460 h 666"/>
                  <a:gd name="T32" fmla="*/ 78194 w 596"/>
                  <a:gd name="T33" fmla="*/ 26294 h 666"/>
                  <a:gd name="T34" fmla="*/ 88600 w 596"/>
                  <a:gd name="T35" fmla="*/ 24627 h 666"/>
                  <a:gd name="T36" fmla="*/ 96880 w 596"/>
                  <a:gd name="T37" fmla="*/ 21707 h 666"/>
                  <a:gd name="T38" fmla="*/ 102264 w 596"/>
                  <a:gd name="T39" fmla="*/ 18120 h 666"/>
                  <a:gd name="T40" fmla="*/ 104504 w 596"/>
                  <a:gd name="T41" fmla="*/ 14164 h 666"/>
                  <a:gd name="T42" fmla="*/ 103273 w 596"/>
                  <a:gd name="T43" fmla="*/ 10293 h 666"/>
                  <a:gd name="T44" fmla="*/ 97460 w 596"/>
                  <a:gd name="T45" fmla="*/ 6937 h 666"/>
                  <a:gd name="T46" fmla="*/ 86996 w 596"/>
                  <a:gd name="T47" fmla="*/ 4479 h 666"/>
                  <a:gd name="T48" fmla="*/ 68525 w 596"/>
                  <a:gd name="T49" fmla="*/ 3001 h 666"/>
                  <a:gd name="T50" fmla="*/ 49417 w 596"/>
                  <a:gd name="T51" fmla="*/ 2433 h 666"/>
                  <a:gd name="T52" fmla="*/ 34959 w 596"/>
                  <a:gd name="T53" fmla="*/ 2825 h 666"/>
                  <a:gd name="T54" fmla="*/ 24341 w 596"/>
                  <a:gd name="T55" fmla="*/ 4032 h 666"/>
                  <a:gd name="T56" fmla="*/ 16868 w 596"/>
                  <a:gd name="T57" fmla="*/ 5957 h 666"/>
                  <a:gd name="T58" fmla="*/ 11468 w 596"/>
                  <a:gd name="T59" fmla="*/ 8227 h 666"/>
                  <a:gd name="T60" fmla="*/ 8065 w 596"/>
                  <a:gd name="T61" fmla="*/ 10861 h 666"/>
                  <a:gd name="T62" fmla="*/ 5599 w 596"/>
                  <a:gd name="T63" fmla="*/ 13533 h 66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65" name="Freeform 48"/>
              <p:cNvSpPr>
                <a:spLocks noChangeArrowheads="1"/>
              </p:cNvSpPr>
              <p:nvPr/>
            </p:nvSpPr>
            <p:spPr bwMode="auto">
              <a:xfrm rot="9420000" flipV="1">
                <a:off x="3948" y="1315"/>
                <a:ext cx="463" cy="278"/>
              </a:xfrm>
              <a:custGeom>
                <a:avLst/>
                <a:gdLst>
                  <a:gd name="T0" fmla="*/ 14988 w 124"/>
                  <a:gd name="T1" fmla="*/ 0 h 110"/>
                  <a:gd name="T2" fmla="*/ 24106 w 124"/>
                  <a:gd name="T3" fmla="*/ 4408 h 110"/>
                  <a:gd name="T4" fmla="*/ 23325 w 124"/>
                  <a:gd name="T5" fmla="*/ 4357 h 110"/>
                  <a:gd name="T6" fmla="*/ 20828 w 124"/>
                  <a:gd name="T7" fmla="*/ 4279 h 110"/>
                  <a:gd name="T8" fmla="*/ 17288 w 124"/>
                  <a:gd name="T9" fmla="*/ 4114 h 110"/>
                  <a:gd name="T10" fmla="*/ 13218 w 124"/>
                  <a:gd name="T11" fmla="*/ 4036 h 110"/>
                  <a:gd name="T12" fmla="*/ 8741 w 124"/>
                  <a:gd name="T13" fmla="*/ 3953 h 110"/>
                  <a:gd name="T14" fmla="*/ 4839 w 124"/>
                  <a:gd name="T15" fmla="*/ 4006 h 110"/>
                  <a:gd name="T16" fmla="*/ 1770 w 124"/>
                  <a:gd name="T17" fmla="*/ 4165 h 110"/>
                  <a:gd name="T18" fmla="*/ 0 w 124"/>
                  <a:gd name="T19" fmla="*/ 4491 h 110"/>
                  <a:gd name="T20" fmla="*/ 780 w 124"/>
                  <a:gd name="T21" fmla="*/ 4006 h 110"/>
                  <a:gd name="T22" fmla="*/ 1561 w 124"/>
                  <a:gd name="T23" fmla="*/ 3634 h 110"/>
                  <a:gd name="T24" fmla="*/ 3122 w 124"/>
                  <a:gd name="T25" fmla="*/ 3341 h 110"/>
                  <a:gd name="T26" fmla="*/ 4839 w 124"/>
                  <a:gd name="T27" fmla="*/ 3098 h 110"/>
                  <a:gd name="T28" fmla="*/ 6971 w 124"/>
                  <a:gd name="T29" fmla="*/ 2939 h 110"/>
                  <a:gd name="T30" fmla="*/ 9103 w 124"/>
                  <a:gd name="T31" fmla="*/ 2886 h 110"/>
                  <a:gd name="T32" fmla="*/ 11448 w 124"/>
                  <a:gd name="T33" fmla="*/ 2886 h 110"/>
                  <a:gd name="T34" fmla="*/ 13998 w 124"/>
                  <a:gd name="T35" fmla="*/ 3020 h 110"/>
                  <a:gd name="T36" fmla="*/ 14207 w 124"/>
                  <a:gd name="T37" fmla="*/ 2886 h 110"/>
                  <a:gd name="T38" fmla="*/ 13595 w 124"/>
                  <a:gd name="T39" fmla="*/ 2292 h 110"/>
                  <a:gd name="T40" fmla="*/ 13009 w 124"/>
                  <a:gd name="T41" fmla="*/ 1552 h 110"/>
                  <a:gd name="T42" fmla="*/ 12647 w 124"/>
                  <a:gd name="T43" fmla="*/ 1226 h 110"/>
                  <a:gd name="T44" fmla="*/ 12228 w 124"/>
                  <a:gd name="T45" fmla="*/ 1226 h 110"/>
                  <a:gd name="T46" fmla="*/ 11866 w 124"/>
                  <a:gd name="T47" fmla="*/ 1175 h 110"/>
                  <a:gd name="T48" fmla="*/ 11448 w 124"/>
                  <a:gd name="T49" fmla="*/ 1067 h 110"/>
                  <a:gd name="T50" fmla="*/ 11082 w 124"/>
                  <a:gd name="T51" fmla="*/ 940 h 110"/>
                  <a:gd name="T52" fmla="*/ 11082 w 124"/>
                  <a:gd name="T53" fmla="*/ 773 h 110"/>
                  <a:gd name="T54" fmla="*/ 11448 w 124"/>
                  <a:gd name="T55" fmla="*/ 561 h 110"/>
                  <a:gd name="T56" fmla="*/ 12811 w 124"/>
                  <a:gd name="T57" fmla="*/ 326 h 110"/>
                  <a:gd name="T58" fmla="*/ 14988 w 124"/>
                  <a:gd name="T59" fmla="*/ 0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66" name="Freeform 49"/>
              <p:cNvSpPr>
                <a:spLocks noChangeArrowheads="1"/>
              </p:cNvSpPr>
              <p:nvPr/>
            </p:nvSpPr>
            <p:spPr bwMode="auto">
              <a:xfrm rot="9420000" flipV="1">
                <a:off x="4524" y="-32"/>
                <a:ext cx="409" cy="389"/>
              </a:xfrm>
              <a:custGeom>
                <a:avLst/>
                <a:gdLst>
                  <a:gd name="T0" fmla="*/ 0 w 109"/>
                  <a:gd name="T1" fmla="*/ 0 h 156"/>
                  <a:gd name="T2" fmla="*/ 998 w 109"/>
                  <a:gd name="T3" fmla="*/ 30 h 156"/>
                  <a:gd name="T4" fmla="*/ 3591 w 109"/>
                  <a:gd name="T5" fmla="*/ 187 h 156"/>
                  <a:gd name="T6" fmla="*/ 7351 w 109"/>
                  <a:gd name="T7" fmla="*/ 466 h 156"/>
                  <a:gd name="T8" fmla="*/ 11516 w 109"/>
                  <a:gd name="T9" fmla="*/ 933 h 156"/>
                  <a:gd name="T10" fmla="*/ 15474 w 109"/>
                  <a:gd name="T11" fmla="*/ 1703 h 156"/>
                  <a:gd name="T12" fmla="*/ 19020 w 109"/>
                  <a:gd name="T13" fmla="*/ 2743 h 156"/>
                  <a:gd name="T14" fmla="*/ 21189 w 109"/>
                  <a:gd name="T15" fmla="*/ 4172 h 156"/>
                  <a:gd name="T16" fmla="*/ 21613 w 109"/>
                  <a:gd name="T17" fmla="*/ 6032 h 156"/>
                  <a:gd name="T18" fmla="*/ 20810 w 109"/>
                  <a:gd name="T19" fmla="*/ 6032 h 156"/>
                  <a:gd name="T20" fmla="*/ 19598 w 109"/>
                  <a:gd name="T21" fmla="*/ 6032 h 156"/>
                  <a:gd name="T22" fmla="*/ 18446 w 109"/>
                  <a:gd name="T23" fmla="*/ 6032 h 156"/>
                  <a:gd name="T24" fmla="*/ 17219 w 109"/>
                  <a:gd name="T25" fmla="*/ 5957 h 156"/>
                  <a:gd name="T26" fmla="*/ 16064 w 109"/>
                  <a:gd name="T27" fmla="*/ 5925 h 156"/>
                  <a:gd name="T28" fmla="*/ 14686 w 109"/>
                  <a:gd name="T29" fmla="*/ 5803 h 156"/>
                  <a:gd name="T30" fmla="*/ 13107 w 109"/>
                  <a:gd name="T31" fmla="*/ 5616 h 156"/>
                  <a:gd name="T32" fmla="*/ 11516 w 109"/>
                  <a:gd name="T33" fmla="*/ 5379 h 156"/>
                  <a:gd name="T34" fmla="*/ 10518 w 109"/>
                  <a:gd name="T35" fmla="*/ 4867 h 156"/>
                  <a:gd name="T36" fmla="*/ 10518 w 109"/>
                  <a:gd name="T37" fmla="*/ 4296 h 156"/>
                  <a:gd name="T38" fmla="*/ 11096 w 109"/>
                  <a:gd name="T39" fmla="*/ 3705 h 156"/>
                  <a:gd name="T40" fmla="*/ 11673 w 109"/>
                  <a:gd name="T41" fmla="*/ 3085 h 156"/>
                  <a:gd name="T42" fmla="*/ 11096 w 109"/>
                  <a:gd name="T43" fmla="*/ 2406 h 156"/>
                  <a:gd name="T44" fmla="*/ 9505 w 109"/>
                  <a:gd name="T45" fmla="*/ 1661 h 156"/>
                  <a:gd name="T46" fmla="*/ 6124 w 109"/>
                  <a:gd name="T47" fmla="*/ 883 h 156"/>
                  <a:gd name="T48" fmla="*/ 0 w 109"/>
                  <a:gd name="T49" fmla="*/ 0 h 1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67" name="Freeform 50"/>
              <p:cNvSpPr>
                <a:spLocks noChangeArrowheads="1"/>
              </p:cNvSpPr>
              <p:nvPr/>
            </p:nvSpPr>
            <p:spPr bwMode="auto">
              <a:xfrm rot="9420000" flipV="1">
                <a:off x="4297" y="1361"/>
                <a:ext cx="170" cy="232"/>
              </a:xfrm>
              <a:custGeom>
                <a:avLst/>
                <a:gdLst>
                  <a:gd name="T0" fmla="*/ 5806 w 46"/>
                  <a:gd name="T1" fmla="*/ 0 h 94"/>
                  <a:gd name="T2" fmla="*/ 3729 w 46"/>
                  <a:gd name="T3" fmla="*/ 1414 h 94"/>
                  <a:gd name="T4" fmla="*/ 2772 w 46"/>
                  <a:gd name="T5" fmla="*/ 2303 h 94"/>
                  <a:gd name="T6" fmla="*/ 2077 w 46"/>
                  <a:gd name="T7" fmla="*/ 2930 h 94"/>
                  <a:gd name="T8" fmla="*/ 0 w 46"/>
                  <a:gd name="T9" fmla="*/ 3490 h 94"/>
                  <a:gd name="T10" fmla="*/ 2225 w 46"/>
                  <a:gd name="T11" fmla="*/ 3265 h 94"/>
                  <a:gd name="T12" fmla="*/ 4287 w 46"/>
                  <a:gd name="T13" fmla="*/ 2959 h 94"/>
                  <a:gd name="T14" fmla="*/ 5954 w 46"/>
                  <a:gd name="T15" fmla="*/ 2559 h 94"/>
                  <a:gd name="T16" fmla="*/ 7473 w 46"/>
                  <a:gd name="T17" fmla="*/ 2120 h 94"/>
                  <a:gd name="T18" fmla="*/ 8371 w 46"/>
                  <a:gd name="T19" fmla="*/ 1639 h 94"/>
                  <a:gd name="T20" fmla="*/ 8578 w 46"/>
                  <a:gd name="T21" fmla="*/ 1116 h 94"/>
                  <a:gd name="T22" fmla="*/ 7827 w 46"/>
                  <a:gd name="T23" fmla="*/ 555 h 94"/>
                  <a:gd name="T24" fmla="*/ 5806 w 46"/>
                  <a:gd name="T25" fmla="*/ 0 h 9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68" name="Freeform 51"/>
              <p:cNvSpPr>
                <a:spLocks noChangeArrowheads="1"/>
              </p:cNvSpPr>
              <p:nvPr/>
            </p:nvSpPr>
            <p:spPr bwMode="auto">
              <a:xfrm rot="9420000" flipV="1">
                <a:off x="4384" y="360"/>
                <a:ext cx="198" cy="99"/>
              </a:xfrm>
              <a:custGeom>
                <a:avLst/>
                <a:gdLst>
                  <a:gd name="T0" fmla="*/ 0 w 54"/>
                  <a:gd name="T1" fmla="*/ 0 h 40"/>
                  <a:gd name="T2" fmla="*/ 202 w 54"/>
                  <a:gd name="T3" fmla="*/ 30 h 40"/>
                  <a:gd name="T4" fmla="*/ 1089 w 54"/>
                  <a:gd name="T5" fmla="*/ 104 h 40"/>
                  <a:gd name="T6" fmla="*/ 2365 w 54"/>
                  <a:gd name="T7" fmla="*/ 307 h 40"/>
                  <a:gd name="T8" fmla="*/ 3791 w 54"/>
                  <a:gd name="T9" fmla="*/ 453 h 40"/>
                  <a:gd name="T10" fmla="*/ 5229 w 54"/>
                  <a:gd name="T11" fmla="*/ 564 h 40"/>
                  <a:gd name="T12" fmla="*/ 6857 w 54"/>
                  <a:gd name="T13" fmla="*/ 636 h 40"/>
                  <a:gd name="T14" fmla="*/ 8334 w 54"/>
                  <a:gd name="T15" fmla="*/ 681 h 40"/>
                  <a:gd name="T16" fmla="*/ 9761 w 54"/>
                  <a:gd name="T17" fmla="*/ 606 h 40"/>
                  <a:gd name="T18" fmla="*/ 9559 w 54"/>
                  <a:gd name="T19" fmla="*/ 938 h 40"/>
                  <a:gd name="T20" fmla="*/ 9020 w 54"/>
                  <a:gd name="T21" fmla="*/ 1242 h 40"/>
                  <a:gd name="T22" fmla="*/ 7931 w 54"/>
                  <a:gd name="T23" fmla="*/ 1428 h 40"/>
                  <a:gd name="T24" fmla="*/ 6710 w 54"/>
                  <a:gd name="T25" fmla="*/ 1500 h 40"/>
                  <a:gd name="T26" fmla="*/ 5082 w 54"/>
                  <a:gd name="T27" fmla="*/ 1470 h 40"/>
                  <a:gd name="T28" fmla="*/ 3454 w 54"/>
                  <a:gd name="T29" fmla="*/ 1200 h 40"/>
                  <a:gd name="T30" fmla="*/ 1830 w 54"/>
                  <a:gd name="T31" fmla="*/ 760 h 40"/>
                  <a:gd name="T32" fmla="*/ 0 w 54"/>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sp>
          <p:nvSpPr>
            <p:cNvPr id="1034" name="Freeform 53"/>
            <p:cNvSpPr>
              <a:spLocks noChangeArrowheads="1"/>
            </p:cNvSpPr>
            <p:nvPr/>
          </p:nvSpPr>
          <p:spPr bwMode="auto">
            <a:xfrm rot="21240000" flipH="1">
              <a:off x="1" y="1955"/>
              <a:ext cx="320" cy="646"/>
            </a:xfrm>
            <a:custGeom>
              <a:avLst/>
              <a:gdLst>
                <a:gd name="T0" fmla="*/ 3675 w 128"/>
                <a:gd name="T1" fmla="*/ 0 h 217"/>
                <a:gd name="T2" fmla="*/ 4113 w 128"/>
                <a:gd name="T3" fmla="*/ 709 h 217"/>
                <a:gd name="T4" fmla="*/ 4500 w 128"/>
                <a:gd name="T5" fmla="*/ 2111 h 217"/>
                <a:gd name="T6" fmla="*/ 4813 w 128"/>
                <a:gd name="T7" fmla="*/ 3936 h 217"/>
                <a:gd name="T8" fmla="*/ 5000 w 128"/>
                <a:gd name="T9" fmla="*/ 6124 h 217"/>
                <a:gd name="T10" fmla="*/ 4970 w 128"/>
                <a:gd name="T11" fmla="*/ 8702 h 217"/>
                <a:gd name="T12" fmla="*/ 4533 w 128"/>
                <a:gd name="T13" fmla="*/ 11396 h 217"/>
                <a:gd name="T14" fmla="*/ 3675 w 128"/>
                <a:gd name="T15" fmla="*/ 14224 h 217"/>
                <a:gd name="T16" fmla="*/ 2345 w 128"/>
                <a:gd name="T17" fmla="*/ 17043 h 217"/>
                <a:gd name="T18" fmla="*/ 1925 w 128"/>
                <a:gd name="T19" fmla="*/ 16725 h 217"/>
                <a:gd name="T20" fmla="*/ 1488 w 128"/>
                <a:gd name="T21" fmla="*/ 16492 h 217"/>
                <a:gd name="T22" fmla="*/ 1020 w 128"/>
                <a:gd name="T23" fmla="*/ 16093 h 217"/>
                <a:gd name="T24" fmla="*/ 625 w 128"/>
                <a:gd name="T25" fmla="*/ 15775 h 217"/>
                <a:gd name="T26" fmla="*/ 313 w 128"/>
                <a:gd name="T27" fmla="*/ 15385 h 217"/>
                <a:gd name="T28" fmla="*/ 83 w 128"/>
                <a:gd name="T29" fmla="*/ 14932 h 217"/>
                <a:gd name="T30" fmla="*/ 0 w 128"/>
                <a:gd name="T31" fmla="*/ 14376 h 217"/>
                <a:gd name="T32" fmla="*/ 50 w 128"/>
                <a:gd name="T33" fmla="*/ 13986 h 217"/>
                <a:gd name="T34" fmla="*/ 520 w 128"/>
                <a:gd name="T35" fmla="*/ 13426 h 217"/>
                <a:gd name="T36" fmla="*/ 1145 w 128"/>
                <a:gd name="T37" fmla="*/ 12637 h 217"/>
                <a:gd name="T38" fmla="*/ 1800 w 128"/>
                <a:gd name="T39" fmla="*/ 11795 h 217"/>
                <a:gd name="T40" fmla="*/ 2470 w 128"/>
                <a:gd name="T41" fmla="*/ 10530 h 217"/>
                <a:gd name="T42" fmla="*/ 3095 w 128"/>
                <a:gd name="T43" fmla="*/ 8782 h 217"/>
                <a:gd name="T44" fmla="*/ 3563 w 128"/>
                <a:gd name="T45" fmla="*/ 6514 h 217"/>
                <a:gd name="T46" fmla="*/ 3800 w 128"/>
                <a:gd name="T47" fmla="*/ 3617 h 217"/>
                <a:gd name="T48" fmla="*/ 3675 w 128"/>
                <a:gd name="T49" fmla="*/ 0 h 2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35" name="Freeform 55"/>
            <p:cNvSpPr>
              <a:spLocks noChangeArrowheads="1"/>
            </p:cNvSpPr>
            <p:nvPr/>
          </p:nvSpPr>
          <p:spPr bwMode="auto">
            <a:xfrm>
              <a:off x="-23" y="2610"/>
              <a:ext cx="801" cy="456"/>
            </a:xfrm>
            <a:custGeom>
              <a:avLst/>
              <a:gdLst>
                <a:gd name="T0" fmla="*/ 0 w 801"/>
                <a:gd name="T1" fmla="*/ 0 h 459"/>
                <a:gd name="T2" fmla="*/ 37 w 801"/>
                <a:gd name="T3" fmla="*/ 69 h 459"/>
                <a:gd name="T4" fmla="*/ 68 w 801"/>
                <a:gd name="T5" fmla="*/ 128 h 459"/>
                <a:gd name="T6" fmla="*/ 110 w 801"/>
                <a:gd name="T7" fmla="*/ 184 h 459"/>
                <a:gd name="T8" fmla="*/ 149 w 801"/>
                <a:gd name="T9" fmla="*/ 225 h 459"/>
                <a:gd name="T10" fmla="*/ 192 w 801"/>
                <a:gd name="T11" fmla="*/ 270 h 459"/>
                <a:gd name="T12" fmla="*/ 250 w 801"/>
                <a:gd name="T13" fmla="*/ 306 h 459"/>
                <a:gd name="T14" fmla="*/ 308 w 801"/>
                <a:gd name="T15" fmla="*/ 328 h 459"/>
                <a:gd name="T16" fmla="*/ 365 w 801"/>
                <a:gd name="T17" fmla="*/ 357 h 459"/>
                <a:gd name="T18" fmla="*/ 430 w 801"/>
                <a:gd name="T19" fmla="*/ 373 h 459"/>
                <a:gd name="T20" fmla="*/ 501 w 801"/>
                <a:gd name="T21" fmla="*/ 379 h 459"/>
                <a:gd name="T22" fmla="*/ 573 w 801"/>
                <a:gd name="T23" fmla="*/ 380 h 459"/>
                <a:gd name="T24" fmla="*/ 646 w 801"/>
                <a:gd name="T25" fmla="*/ 373 h 459"/>
                <a:gd name="T26" fmla="*/ 726 w 801"/>
                <a:gd name="T27" fmla="*/ 354 h 459"/>
                <a:gd name="T28" fmla="*/ 801 w 801"/>
                <a:gd name="T29" fmla="*/ 327 h 459"/>
                <a:gd name="T30" fmla="*/ 731 w 801"/>
                <a:gd name="T31" fmla="*/ 369 h 459"/>
                <a:gd name="T32" fmla="*/ 662 w 801"/>
                <a:gd name="T33" fmla="*/ 392 h 459"/>
                <a:gd name="T34" fmla="*/ 594 w 801"/>
                <a:gd name="T35" fmla="*/ 420 h 459"/>
                <a:gd name="T36" fmla="*/ 532 w 801"/>
                <a:gd name="T37" fmla="*/ 433 h 459"/>
                <a:gd name="T38" fmla="*/ 471 w 801"/>
                <a:gd name="T39" fmla="*/ 447 h 459"/>
                <a:gd name="T40" fmla="*/ 411 w 801"/>
                <a:gd name="T41" fmla="*/ 446 h 459"/>
                <a:gd name="T42" fmla="*/ 350 w 801"/>
                <a:gd name="T43" fmla="*/ 446 h 459"/>
                <a:gd name="T44" fmla="*/ 291 w 801"/>
                <a:gd name="T45" fmla="*/ 438 h 459"/>
                <a:gd name="T46" fmla="*/ 244 w 801"/>
                <a:gd name="T47" fmla="*/ 424 h 459"/>
                <a:gd name="T48" fmla="*/ 192 w 801"/>
                <a:gd name="T49" fmla="*/ 403 h 459"/>
                <a:gd name="T50" fmla="*/ 145 w 801"/>
                <a:gd name="T51" fmla="*/ 382 h 459"/>
                <a:gd name="T52" fmla="*/ 100 w 801"/>
                <a:gd name="T53" fmla="*/ 365 h 459"/>
                <a:gd name="T54" fmla="*/ 60 w 801"/>
                <a:gd name="T55" fmla="*/ 339 h 459"/>
                <a:gd name="T56" fmla="*/ 0 w 801"/>
                <a:gd name="T57" fmla="*/ 286 h 459"/>
                <a:gd name="T58" fmla="*/ 0 w 801"/>
                <a:gd name="T59" fmla="*/ 0 h 45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01" h="459">
                  <a:moveTo>
                    <a:pt x="0" y="0"/>
                  </a:moveTo>
                  <a:lnTo>
                    <a:pt x="37" y="69"/>
                  </a:lnTo>
                  <a:lnTo>
                    <a:pt x="68" y="132"/>
                  </a:lnTo>
                  <a:lnTo>
                    <a:pt x="110" y="188"/>
                  </a:lnTo>
                  <a:lnTo>
                    <a:pt x="149" y="229"/>
                  </a:lnTo>
                  <a:lnTo>
                    <a:pt x="192" y="278"/>
                  </a:lnTo>
                  <a:lnTo>
                    <a:pt x="250" y="314"/>
                  </a:lnTo>
                  <a:lnTo>
                    <a:pt x="308" y="336"/>
                  </a:lnTo>
                  <a:lnTo>
                    <a:pt x="365" y="365"/>
                  </a:lnTo>
                  <a:lnTo>
                    <a:pt x="430" y="381"/>
                  </a:lnTo>
                  <a:lnTo>
                    <a:pt x="501" y="390"/>
                  </a:lnTo>
                  <a:lnTo>
                    <a:pt x="573" y="392"/>
                  </a:lnTo>
                  <a:lnTo>
                    <a:pt x="646" y="381"/>
                  </a:lnTo>
                  <a:lnTo>
                    <a:pt x="726" y="362"/>
                  </a:lnTo>
                  <a:lnTo>
                    <a:pt x="801" y="335"/>
                  </a:lnTo>
                  <a:lnTo>
                    <a:pt x="731" y="377"/>
                  </a:lnTo>
                  <a:lnTo>
                    <a:pt x="662" y="404"/>
                  </a:lnTo>
                  <a:lnTo>
                    <a:pt x="594" y="432"/>
                  </a:lnTo>
                  <a:lnTo>
                    <a:pt x="532" y="445"/>
                  </a:lnTo>
                  <a:lnTo>
                    <a:pt x="471" y="459"/>
                  </a:lnTo>
                  <a:lnTo>
                    <a:pt x="411" y="458"/>
                  </a:lnTo>
                  <a:lnTo>
                    <a:pt x="350" y="458"/>
                  </a:lnTo>
                  <a:lnTo>
                    <a:pt x="291" y="450"/>
                  </a:lnTo>
                  <a:lnTo>
                    <a:pt x="244" y="436"/>
                  </a:lnTo>
                  <a:lnTo>
                    <a:pt x="192" y="415"/>
                  </a:lnTo>
                  <a:lnTo>
                    <a:pt x="145" y="394"/>
                  </a:lnTo>
                  <a:lnTo>
                    <a:pt x="100" y="373"/>
                  </a:lnTo>
                  <a:lnTo>
                    <a:pt x="60" y="347"/>
                  </a:lnTo>
                  <a:lnTo>
                    <a:pt x="0" y="294"/>
                  </a:lnTo>
                  <a:lnTo>
                    <a:pt x="0"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36" name="Freeform 56"/>
            <p:cNvSpPr>
              <a:spLocks noChangeArrowheads="1"/>
            </p:cNvSpPr>
            <p:nvPr/>
          </p:nvSpPr>
          <p:spPr bwMode="auto">
            <a:xfrm rot="21240000" flipH="1">
              <a:off x="878" y="2854"/>
              <a:ext cx="353" cy="461"/>
            </a:xfrm>
            <a:custGeom>
              <a:avLst/>
              <a:gdLst>
                <a:gd name="T0" fmla="*/ 6209 w 117"/>
                <a:gd name="T1" fmla="*/ 0 h 132"/>
                <a:gd name="T2" fmla="*/ 0 w 117"/>
                <a:gd name="T3" fmla="*/ 3709 h 132"/>
                <a:gd name="T4" fmla="*/ 244 w 117"/>
                <a:gd name="T5" fmla="*/ 3880 h 132"/>
                <a:gd name="T6" fmla="*/ 1156 w 117"/>
                <a:gd name="T7" fmla="*/ 4306 h 132"/>
                <a:gd name="T8" fmla="*/ 2384 w 117"/>
                <a:gd name="T9" fmla="*/ 5368 h 132"/>
                <a:gd name="T10" fmla="*/ 3814 w 117"/>
                <a:gd name="T11" fmla="*/ 6988 h 132"/>
                <a:gd name="T12" fmla="*/ 5461 w 117"/>
                <a:gd name="T13" fmla="*/ 9244 h 132"/>
                <a:gd name="T14" fmla="*/ 6945 w 117"/>
                <a:gd name="T15" fmla="*/ 11881 h 132"/>
                <a:gd name="T16" fmla="*/ 8457 w 117"/>
                <a:gd name="T17" fmla="*/ 15332 h 132"/>
                <a:gd name="T18" fmla="*/ 9612 w 117"/>
                <a:gd name="T19" fmla="*/ 19638 h 132"/>
                <a:gd name="T20" fmla="*/ 9694 w 117"/>
                <a:gd name="T21" fmla="*/ 17843 h 132"/>
                <a:gd name="T22" fmla="*/ 9531 w 117"/>
                <a:gd name="T23" fmla="*/ 15929 h 132"/>
                <a:gd name="T24" fmla="*/ 8958 w 117"/>
                <a:gd name="T25" fmla="*/ 13379 h 132"/>
                <a:gd name="T26" fmla="*/ 8210 w 117"/>
                <a:gd name="T27" fmla="*/ 10991 h 132"/>
                <a:gd name="T28" fmla="*/ 7392 w 117"/>
                <a:gd name="T29" fmla="*/ 8647 h 132"/>
                <a:gd name="T30" fmla="*/ 6454 w 117"/>
                <a:gd name="T31" fmla="*/ 6685 h 132"/>
                <a:gd name="T32" fmla="*/ 5542 w 117"/>
                <a:gd name="T33" fmla="*/ 5368 h 132"/>
                <a:gd name="T34" fmla="*/ 4806 w 117"/>
                <a:gd name="T35" fmla="*/ 4771 h 132"/>
                <a:gd name="T36" fmla="*/ 5717 w 117"/>
                <a:gd name="T37" fmla="*/ 4306 h 132"/>
                <a:gd name="T38" fmla="*/ 6535 w 117"/>
                <a:gd name="T39" fmla="*/ 4170 h 132"/>
                <a:gd name="T40" fmla="*/ 7392 w 117"/>
                <a:gd name="T41" fmla="*/ 3880 h 132"/>
                <a:gd name="T42" fmla="*/ 8128 w 117"/>
                <a:gd name="T43" fmla="*/ 3709 h 132"/>
                <a:gd name="T44" fmla="*/ 8701 w 117"/>
                <a:gd name="T45" fmla="*/ 3573 h 132"/>
                <a:gd name="T46" fmla="*/ 9039 w 117"/>
                <a:gd name="T47" fmla="*/ 3279 h 132"/>
                <a:gd name="T48" fmla="*/ 9368 w 117"/>
                <a:gd name="T49" fmla="*/ 3112 h 132"/>
                <a:gd name="T50" fmla="*/ 9450 w 117"/>
                <a:gd name="T51" fmla="*/ 3112 h 132"/>
                <a:gd name="T52" fmla="*/ 6209 w 117"/>
                <a:gd name="T53" fmla="*/ 0 h 13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37" name="Freeform 57"/>
            <p:cNvSpPr>
              <a:spLocks noChangeArrowheads="1"/>
            </p:cNvSpPr>
            <p:nvPr/>
          </p:nvSpPr>
          <p:spPr bwMode="auto">
            <a:xfrm rot="21240000" flipH="1">
              <a:off x="780" y="2976"/>
              <a:ext cx="84" cy="271"/>
            </a:xfrm>
            <a:custGeom>
              <a:avLst/>
              <a:gdLst>
                <a:gd name="T0" fmla="*/ 2039 w 29"/>
                <a:gd name="T1" fmla="*/ 0 h 77"/>
                <a:gd name="T2" fmla="*/ 1628 w 29"/>
                <a:gd name="T3" fmla="*/ 0 h 77"/>
                <a:gd name="T4" fmla="*/ 1115 w 29"/>
                <a:gd name="T5" fmla="*/ 605 h 77"/>
                <a:gd name="T6" fmla="*/ 629 w 29"/>
                <a:gd name="T7" fmla="*/ 1401 h 77"/>
                <a:gd name="T8" fmla="*/ 293 w 29"/>
                <a:gd name="T9" fmla="*/ 2925 h 77"/>
                <a:gd name="T10" fmla="*/ 75 w 29"/>
                <a:gd name="T11" fmla="*/ 4621 h 77"/>
                <a:gd name="T12" fmla="*/ 0 w 29"/>
                <a:gd name="T13" fmla="*/ 6764 h 77"/>
                <a:gd name="T14" fmla="*/ 217 w 29"/>
                <a:gd name="T15" fmla="*/ 9203 h 77"/>
                <a:gd name="T16" fmla="*/ 779 w 29"/>
                <a:gd name="T17" fmla="*/ 11818 h 77"/>
                <a:gd name="T18" fmla="*/ 1049 w 29"/>
                <a:gd name="T19" fmla="*/ 8151 h 77"/>
                <a:gd name="T20" fmla="*/ 1335 w 29"/>
                <a:gd name="T21" fmla="*/ 5673 h 77"/>
                <a:gd name="T22" fmla="*/ 1628 w 29"/>
                <a:gd name="T23" fmla="*/ 3358 h 77"/>
                <a:gd name="T24" fmla="*/ 2039 w 29"/>
                <a:gd name="T25" fmla="*/ 0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38" name="Freeform 58"/>
            <p:cNvSpPr>
              <a:spLocks noChangeArrowheads="1"/>
            </p:cNvSpPr>
            <p:nvPr/>
          </p:nvSpPr>
          <p:spPr bwMode="auto">
            <a:xfrm>
              <a:off x="1171" y="3273"/>
              <a:ext cx="1109" cy="1044"/>
            </a:xfrm>
            <a:custGeom>
              <a:avLst/>
              <a:gdLst>
                <a:gd name="T0" fmla="*/ 788 w 1108"/>
                <a:gd name="T1" fmla="*/ 1035 h 1047"/>
                <a:gd name="T2" fmla="*/ 696 w 1108"/>
                <a:gd name="T3" fmla="*/ 999 h 1047"/>
                <a:gd name="T4" fmla="*/ 611 w 1108"/>
                <a:gd name="T5" fmla="*/ 933 h 1047"/>
                <a:gd name="T6" fmla="*/ 517 w 1108"/>
                <a:gd name="T7" fmla="*/ 853 h 1047"/>
                <a:gd name="T8" fmla="*/ 432 w 1108"/>
                <a:gd name="T9" fmla="*/ 768 h 1047"/>
                <a:gd name="T10" fmla="*/ 350 w 1108"/>
                <a:gd name="T11" fmla="*/ 669 h 1047"/>
                <a:gd name="T12" fmla="*/ 266 w 1108"/>
                <a:gd name="T13" fmla="*/ 555 h 1047"/>
                <a:gd name="T14" fmla="*/ 188 w 1108"/>
                <a:gd name="T15" fmla="*/ 443 h 1047"/>
                <a:gd name="T16" fmla="*/ 122 w 1108"/>
                <a:gd name="T17" fmla="*/ 321 h 1047"/>
                <a:gd name="T18" fmla="*/ 65 w 1108"/>
                <a:gd name="T19" fmla="*/ 207 h 1047"/>
                <a:gd name="T20" fmla="*/ 21 w 1108"/>
                <a:gd name="T21" fmla="*/ 101 h 1047"/>
                <a:gd name="T22" fmla="*/ 0 w 1108"/>
                <a:gd name="T23" fmla="*/ 0 h 1047"/>
                <a:gd name="T24" fmla="*/ 109 w 1108"/>
                <a:gd name="T25" fmla="*/ 213 h 1047"/>
                <a:gd name="T26" fmla="*/ 209 w 1108"/>
                <a:gd name="T27" fmla="*/ 374 h 1047"/>
                <a:gd name="T28" fmla="*/ 294 w 1108"/>
                <a:gd name="T29" fmla="*/ 496 h 1047"/>
                <a:gd name="T30" fmla="*/ 373 w 1108"/>
                <a:gd name="T31" fmla="*/ 582 h 1047"/>
                <a:gd name="T32" fmla="*/ 441 w 1108"/>
                <a:gd name="T33" fmla="*/ 653 h 1047"/>
                <a:gd name="T34" fmla="*/ 506 w 1108"/>
                <a:gd name="T35" fmla="*/ 705 h 1047"/>
                <a:gd name="T36" fmla="*/ 568 w 1108"/>
                <a:gd name="T37" fmla="*/ 746 h 1047"/>
                <a:gd name="T38" fmla="*/ 624 w 1108"/>
                <a:gd name="T39" fmla="*/ 793 h 1047"/>
                <a:gd name="T40" fmla="*/ 758 w 1108"/>
                <a:gd name="T41" fmla="*/ 887 h 1047"/>
                <a:gd name="T42" fmla="*/ 929 w 1108"/>
                <a:gd name="T43" fmla="*/ 965 h 1047"/>
                <a:gd name="T44" fmla="*/ 1112 w 1108"/>
                <a:gd name="T45" fmla="*/ 1035 h 1047"/>
                <a:gd name="T46" fmla="*/ 788 w 1108"/>
                <a:gd name="T47" fmla="*/ 1035 h 10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08" h="1047">
                  <a:moveTo>
                    <a:pt x="784" y="1047"/>
                  </a:moveTo>
                  <a:lnTo>
                    <a:pt x="692" y="1011"/>
                  </a:lnTo>
                  <a:lnTo>
                    <a:pt x="607" y="945"/>
                  </a:lnTo>
                  <a:lnTo>
                    <a:pt x="517" y="861"/>
                  </a:lnTo>
                  <a:lnTo>
                    <a:pt x="432" y="776"/>
                  </a:lnTo>
                  <a:lnTo>
                    <a:pt x="350" y="677"/>
                  </a:lnTo>
                  <a:lnTo>
                    <a:pt x="266" y="563"/>
                  </a:lnTo>
                  <a:lnTo>
                    <a:pt x="188" y="447"/>
                  </a:lnTo>
                  <a:lnTo>
                    <a:pt x="122" y="325"/>
                  </a:lnTo>
                  <a:lnTo>
                    <a:pt x="65" y="211"/>
                  </a:lnTo>
                  <a:lnTo>
                    <a:pt x="21" y="101"/>
                  </a:lnTo>
                  <a:lnTo>
                    <a:pt x="0" y="0"/>
                  </a:lnTo>
                  <a:lnTo>
                    <a:pt x="109" y="217"/>
                  </a:lnTo>
                  <a:lnTo>
                    <a:pt x="209" y="378"/>
                  </a:lnTo>
                  <a:lnTo>
                    <a:pt x="294" y="500"/>
                  </a:lnTo>
                  <a:lnTo>
                    <a:pt x="373" y="590"/>
                  </a:lnTo>
                  <a:lnTo>
                    <a:pt x="441" y="661"/>
                  </a:lnTo>
                  <a:lnTo>
                    <a:pt x="506" y="713"/>
                  </a:lnTo>
                  <a:lnTo>
                    <a:pt x="564" y="754"/>
                  </a:lnTo>
                  <a:lnTo>
                    <a:pt x="620" y="801"/>
                  </a:lnTo>
                  <a:lnTo>
                    <a:pt x="754" y="899"/>
                  </a:lnTo>
                  <a:lnTo>
                    <a:pt x="925" y="977"/>
                  </a:lnTo>
                  <a:lnTo>
                    <a:pt x="1108" y="1047"/>
                  </a:lnTo>
                  <a:lnTo>
                    <a:pt x="784" y="1047"/>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nvGrpSpPr>
            <p:cNvPr id="1039" name="Group 59"/>
            <p:cNvGrpSpPr>
              <a:grpSpLocks/>
            </p:cNvGrpSpPr>
            <p:nvPr/>
          </p:nvGrpSpPr>
          <p:grpSpPr bwMode="auto">
            <a:xfrm>
              <a:off x="2618" y="754"/>
              <a:ext cx="568" cy="634"/>
              <a:chOff x="2618" y="754"/>
              <a:chExt cx="568" cy="634"/>
            </a:xfrm>
          </p:grpSpPr>
          <p:sp>
            <p:nvSpPr>
              <p:cNvPr id="1061" name="Freeform 60"/>
              <p:cNvSpPr>
                <a:spLocks noChangeArrowheads="1"/>
              </p:cNvSpPr>
              <p:nvPr/>
            </p:nvSpPr>
            <p:spPr bwMode="auto">
              <a:xfrm>
                <a:off x="2618" y="754"/>
                <a:ext cx="178" cy="236"/>
              </a:xfrm>
              <a:custGeom>
                <a:avLst/>
                <a:gdLst>
                  <a:gd name="T0" fmla="*/ 1756 w 83"/>
                  <a:gd name="T1" fmla="*/ 460 h 117"/>
                  <a:gd name="T2" fmla="*/ 570 w 83"/>
                  <a:gd name="T3" fmla="*/ 0 h 117"/>
                  <a:gd name="T4" fmla="*/ 0 w 83"/>
                  <a:gd name="T5" fmla="*/ 1936 h 117"/>
                  <a:gd name="T6" fmla="*/ 1756 w 83"/>
                  <a:gd name="T7" fmla="*/ 460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62" name="Freeform 61"/>
              <p:cNvSpPr>
                <a:spLocks noChangeArrowheads="1"/>
              </p:cNvSpPr>
              <p:nvPr/>
            </p:nvSpPr>
            <p:spPr bwMode="auto">
              <a:xfrm>
                <a:off x="2879" y="868"/>
                <a:ext cx="307" cy="196"/>
              </a:xfrm>
              <a:custGeom>
                <a:avLst/>
                <a:gdLst>
                  <a:gd name="T0" fmla="*/ 0 w 140"/>
                  <a:gd name="T1" fmla="*/ 1568 h 98"/>
                  <a:gd name="T2" fmla="*/ 2732 w 140"/>
                  <a:gd name="T3" fmla="*/ 0 h 98"/>
                  <a:gd name="T4" fmla="*/ 3237 w 140"/>
                  <a:gd name="T5" fmla="*/ 784 h 98"/>
                  <a:gd name="T6" fmla="*/ 0 w 140"/>
                  <a:gd name="T7" fmla="*/ 1568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63" name="Freeform 62"/>
              <p:cNvSpPr>
                <a:spLocks noChangeArrowheads="1"/>
              </p:cNvSpPr>
              <p:nvPr/>
            </p:nvSpPr>
            <p:spPr bwMode="auto">
              <a:xfrm>
                <a:off x="2817" y="1290"/>
                <a:ext cx="320" cy="98"/>
              </a:xfrm>
              <a:custGeom>
                <a:avLst/>
                <a:gdLst>
                  <a:gd name="T0" fmla="*/ 0 w 145"/>
                  <a:gd name="T1" fmla="*/ 112 h 49"/>
                  <a:gd name="T2" fmla="*/ 3438 w 145"/>
                  <a:gd name="T3" fmla="*/ 0 h 49"/>
                  <a:gd name="T4" fmla="*/ 3107 w 145"/>
                  <a:gd name="T5" fmla="*/ 784 h 49"/>
                  <a:gd name="T6" fmla="*/ 0 w 145"/>
                  <a:gd name="T7" fmla="*/ 11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grpSp>
          <p:nvGrpSpPr>
            <p:cNvPr id="1040" name="Group 63"/>
            <p:cNvGrpSpPr>
              <a:grpSpLocks/>
            </p:cNvGrpSpPr>
            <p:nvPr/>
          </p:nvGrpSpPr>
          <p:grpSpPr bwMode="auto">
            <a:xfrm>
              <a:off x="3628" y="132"/>
              <a:ext cx="355" cy="604"/>
              <a:chOff x="3628" y="132"/>
              <a:chExt cx="355" cy="604"/>
            </a:xfrm>
          </p:grpSpPr>
          <p:sp>
            <p:nvSpPr>
              <p:cNvPr id="1058" name="Freeform 64"/>
              <p:cNvSpPr>
                <a:spLocks noChangeArrowheads="1"/>
              </p:cNvSpPr>
              <p:nvPr/>
            </p:nvSpPr>
            <p:spPr bwMode="auto">
              <a:xfrm>
                <a:off x="3628" y="132"/>
                <a:ext cx="110" cy="225"/>
              </a:xfrm>
              <a:custGeom>
                <a:avLst/>
                <a:gdLst>
                  <a:gd name="T0" fmla="*/ 256 w 83"/>
                  <a:gd name="T1" fmla="*/ 385 h 117"/>
                  <a:gd name="T2" fmla="*/ 85 w 83"/>
                  <a:gd name="T3" fmla="*/ 0 h 117"/>
                  <a:gd name="T4" fmla="*/ 0 w 83"/>
                  <a:gd name="T5" fmla="*/ 1602 h 117"/>
                  <a:gd name="T6" fmla="*/ 256 w 83"/>
                  <a:gd name="T7" fmla="*/ 385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59" name="Freeform 65"/>
              <p:cNvSpPr>
                <a:spLocks noChangeArrowheads="1"/>
              </p:cNvSpPr>
              <p:nvPr/>
            </p:nvSpPr>
            <p:spPr bwMode="auto">
              <a:xfrm>
                <a:off x="3792" y="240"/>
                <a:ext cx="190" cy="186"/>
              </a:xfrm>
              <a:custGeom>
                <a:avLst/>
                <a:gdLst>
                  <a:gd name="T0" fmla="*/ 0 w 140"/>
                  <a:gd name="T1" fmla="*/ 1272 h 98"/>
                  <a:gd name="T2" fmla="*/ 400 w 140"/>
                  <a:gd name="T3" fmla="*/ 0 h 98"/>
                  <a:gd name="T4" fmla="*/ 475 w 140"/>
                  <a:gd name="T5" fmla="*/ 638 h 98"/>
                  <a:gd name="T6" fmla="*/ 0 w 140"/>
                  <a:gd name="T7" fmla="*/ 1272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60" name="Freeform 66"/>
              <p:cNvSpPr>
                <a:spLocks noChangeArrowheads="1"/>
              </p:cNvSpPr>
              <p:nvPr/>
            </p:nvSpPr>
            <p:spPr bwMode="auto">
              <a:xfrm>
                <a:off x="3753" y="643"/>
                <a:ext cx="198" cy="93"/>
              </a:xfrm>
              <a:custGeom>
                <a:avLst/>
                <a:gdLst>
                  <a:gd name="T0" fmla="*/ 0 w 145"/>
                  <a:gd name="T1" fmla="*/ 89 h 49"/>
                  <a:gd name="T2" fmla="*/ 504 w 145"/>
                  <a:gd name="T3" fmla="*/ 0 h 49"/>
                  <a:gd name="T4" fmla="*/ 455 w 145"/>
                  <a:gd name="T5" fmla="*/ 638 h 49"/>
                  <a:gd name="T6" fmla="*/ 0 w 145"/>
                  <a:gd name="T7" fmla="*/ 89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grpSp>
          <p:nvGrpSpPr>
            <p:cNvPr id="1041" name="Group 67"/>
            <p:cNvGrpSpPr>
              <a:grpSpLocks/>
            </p:cNvGrpSpPr>
            <p:nvPr/>
          </p:nvGrpSpPr>
          <p:grpSpPr bwMode="auto">
            <a:xfrm>
              <a:off x="647" y="3321"/>
              <a:ext cx="500" cy="499"/>
              <a:chOff x="647" y="3321"/>
              <a:chExt cx="500" cy="499"/>
            </a:xfrm>
          </p:grpSpPr>
          <p:sp>
            <p:nvSpPr>
              <p:cNvPr id="1055" name="Freeform 68"/>
              <p:cNvSpPr>
                <a:spLocks noChangeArrowheads="1"/>
              </p:cNvSpPr>
              <p:nvPr/>
            </p:nvSpPr>
            <p:spPr bwMode="auto">
              <a:xfrm>
                <a:off x="647" y="3321"/>
                <a:ext cx="156" cy="185"/>
              </a:xfrm>
              <a:custGeom>
                <a:avLst/>
                <a:gdLst>
                  <a:gd name="T0" fmla="*/ 1036 w 83"/>
                  <a:gd name="T1" fmla="*/ 176 h 117"/>
                  <a:gd name="T2" fmla="*/ 338 w 83"/>
                  <a:gd name="T3" fmla="*/ 0 h 117"/>
                  <a:gd name="T4" fmla="*/ 0 w 83"/>
                  <a:gd name="T5" fmla="*/ 732 h 117"/>
                  <a:gd name="T6" fmla="*/ 1036 w 83"/>
                  <a:gd name="T7" fmla="*/ 176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56" name="Freeform 69"/>
              <p:cNvSpPr>
                <a:spLocks noChangeArrowheads="1"/>
              </p:cNvSpPr>
              <p:nvPr/>
            </p:nvSpPr>
            <p:spPr bwMode="auto">
              <a:xfrm>
                <a:off x="877" y="3410"/>
                <a:ext cx="270" cy="153"/>
              </a:xfrm>
              <a:custGeom>
                <a:avLst/>
                <a:gdLst>
                  <a:gd name="T0" fmla="*/ 0 w 140"/>
                  <a:gd name="T1" fmla="*/ 582 h 98"/>
                  <a:gd name="T2" fmla="*/ 1637 w 140"/>
                  <a:gd name="T3" fmla="*/ 0 h 98"/>
                  <a:gd name="T4" fmla="*/ 1938 w 140"/>
                  <a:gd name="T5" fmla="*/ 292 h 98"/>
                  <a:gd name="T6" fmla="*/ 0 w 140"/>
                  <a:gd name="T7" fmla="*/ 582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57" name="Freeform 70"/>
              <p:cNvSpPr>
                <a:spLocks noChangeArrowheads="1"/>
              </p:cNvSpPr>
              <p:nvPr/>
            </p:nvSpPr>
            <p:spPr bwMode="auto">
              <a:xfrm>
                <a:off x="823" y="3743"/>
                <a:ext cx="281" cy="77"/>
              </a:xfrm>
              <a:custGeom>
                <a:avLst/>
                <a:gdLst>
                  <a:gd name="T0" fmla="*/ 0 w 145"/>
                  <a:gd name="T1" fmla="*/ 42 h 49"/>
                  <a:gd name="T2" fmla="*/ 2046 w 145"/>
                  <a:gd name="T3" fmla="*/ 0 h 49"/>
                  <a:gd name="T4" fmla="*/ 1847 w 145"/>
                  <a:gd name="T5" fmla="*/ 299 h 49"/>
                  <a:gd name="T6" fmla="*/ 0 w 145"/>
                  <a:gd name="T7" fmla="*/ 4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grpSp>
          <p:nvGrpSpPr>
            <p:cNvPr id="1042" name="Group 71"/>
            <p:cNvGrpSpPr>
              <a:grpSpLocks/>
            </p:cNvGrpSpPr>
            <p:nvPr/>
          </p:nvGrpSpPr>
          <p:grpSpPr bwMode="auto">
            <a:xfrm>
              <a:off x="372" y="262"/>
              <a:ext cx="708" cy="889"/>
              <a:chOff x="372" y="262"/>
              <a:chExt cx="708" cy="889"/>
            </a:xfrm>
          </p:grpSpPr>
          <p:sp>
            <p:nvSpPr>
              <p:cNvPr id="1052" name="Freeform 72"/>
              <p:cNvSpPr>
                <a:spLocks noChangeArrowheads="1"/>
              </p:cNvSpPr>
              <p:nvPr/>
            </p:nvSpPr>
            <p:spPr bwMode="auto">
              <a:xfrm>
                <a:off x="372" y="262"/>
                <a:ext cx="222" cy="332"/>
              </a:xfrm>
              <a:custGeom>
                <a:avLst/>
                <a:gdLst>
                  <a:gd name="T0" fmla="*/ 4250 w 83"/>
                  <a:gd name="T1" fmla="*/ 1805 h 117"/>
                  <a:gd name="T2" fmla="*/ 1380 w 83"/>
                  <a:gd name="T3" fmla="*/ 0 h 117"/>
                  <a:gd name="T4" fmla="*/ 0 w 83"/>
                  <a:gd name="T5" fmla="*/ 7585 h 117"/>
                  <a:gd name="T6" fmla="*/ 4250 w 83"/>
                  <a:gd name="T7" fmla="*/ 1805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53" name="Freeform 73"/>
              <p:cNvSpPr>
                <a:spLocks noChangeArrowheads="1"/>
              </p:cNvSpPr>
              <p:nvPr/>
            </p:nvSpPr>
            <p:spPr bwMode="auto">
              <a:xfrm>
                <a:off x="696" y="421"/>
                <a:ext cx="384" cy="275"/>
              </a:xfrm>
              <a:custGeom>
                <a:avLst/>
                <a:gdLst>
                  <a:gd name="T0" fmla="*/ 0 w 140"/>
                  <a:gd name="T1" fmla="*/ 6078 h 98"/>
                  <a:gd name="T2" fmla="*/ 6687 w 140"/>
                  <a:gd name="T3" fmla="*/ 0 h 98"/>
                  <a:gd name="T4" fmla="*/ 7921 w 140"/>
                  <a:gd name="T5" fmla="*/ 3047 h 98"/>
                  <a:gd name="T6" fmla="*/ 0 w 140"/>
                  <a:gd name="T7" fmla="*/ 6078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54" name="Freeform 74"/>
              <p:cNvSpPr>
                <a:spLocks noChangeArrowheads="1"/>
              </p:cNvSpPr>
              <p:nvPr/>
            </p:nvSpPr>
            <p:spPr bwMode="auto">
              <a:xfrm>
                <a:off x="619" y="1012"/>
                <a:ext cx="400" cy="139"/>
              </a:xfrm>
              <a:custGeom>
                <a:avLst/>
                <a:gdLst>
                  <a:gd name="T0" fmla="*/ 0 w 145"/>
                  <a:gd name="T1" fmla="*/ 460 h 49"/>
                  <a:gd name="T2" fmla="*/ 8394 w 145"/>
                  <a:gd name="T3" fmla="*/ 0 h 49"/>
                  <a:gd name="T4" fmla="*/ 7581 w 145"/>
                  <a:gd name="T5" fmla="*/ 3171 h 49"/>
                  <a:gd name="T6" fmla="*/ 0 w 145"/>
                  <a:gd name="T7" fmla="*/ 460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grpSp>
          <p:nvGrpSpPr>
            <p:cNvPr id="1043" name="Group 75"/>
            <p:cNvGrpSpPr>
              <a:grpSpLocks/>
            </p:cNvGrpSpPr>
            <p:nvPr/>
          </p:nvGrpSpPr>
          <p:grpSpPr bwMode="auto">
            <a:xfrm>
              <a:off x="4621" y="2382"/>
              <a:ext cx="708" cy="889"/>
              <a:chOff x="4621" y="2382"/>
              <a:chExt cx="708" cy="889"/>
            </a:xfrm>
          </p:grpSpPr>
          <p:sp>
            <p:nvSpPr>
              <p:cNvPr id="1049" name="Freeform 76"/>
              <p:cNvSpPr>
                <a:spLocks noChangeArrowheads="1"/>
              </p:cNvSpPr>
              <p:nvPr/>
            </p:nvSpPr>
            <p:spPr bwMode="auto">
              <a:xfrm>
                <a:off x="4621" y="2382"/>
                <a:ext cx="222" cy="332"/>
              </a:xfrm>
              <a:custGeom>
                <a:avLst/>
                <a:gdLst>
                  <a:gd name="T0" fmla="*/ 4250 w 83"/>
                  <a:gd name="T1" fmla="*/ 1805 h 117"/>
                  <a:gd name="T2" fmla="*/ 1380 w 83"/>
                  <a:gd name="T3" fmla="*/ 0 h 117"/>
                  <a:gd name="T4" fmla="*/ 0 w 83"/>
                  <a:gd name="T5" fmla="*/ 7585 h 117"/>
                  <a:gd name="T6" fmla="*/ 4250 w 83"/>
                  <a:gd name="T7" fmla="*/ 1805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50" name="Freeform 77"/>
              <p:cNvSpPr>
                <a:spLocks noChangeArrowheads="1"/>
              </p:cNvSpPr>
              <p:nvPr/>
            </p:nvSpPr>
            <p:spPr bwMode="auto">
              <a:xfrm>
                <a:off x="4945" y="2541"/>
                <a:ext cx="384" cy="275"/>
              </a:xfrm>
              <a:custGeom>
                <a:avLst/>
                <a:gdLst>
                  <a:gd name="T0" fmla="*/ 0 w 140"/>
                  <a:gd name="T1" fmla="*/ 6078 h 98"/>
                  <a:gd name="T2" fmla="*/ 6687 w 140"/>
                  <a:gd name="T3" fmla="*/ 0 h 98"/>
                  <a:gd name="T4" fmla="*/ 7921 w 140"/>
                  <a:gd name="T5" fmla="*/ 3047 h 98"/>
                  <a:gd name="T6" fmla="*/ 0 w 140"/>
                  <a:gd name="T7" fmla="*/ 6078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51" name="Freeform 78"/>
              <p:cNvSpPr>
                <a:spLocks noChangeArrowheads="1"/>
              </p:cNvSpPr>
              <p:nvPr/>
            </p:nvSpPr>
            <p:spPr bwMode="auto">
              <a:xfrm>
                <a:off x="4868" y="3132"/>
                <a:ext cx="400" cy="139"/>
              </a:xfrm>
              <a:custGeom>
                <a:avLst/>
                <a:gdLst>
                  <a:gd name="T0" fmla="*/ 0 w 145"/>
                  <a:gd name="T1" fmla="*/ 460 h 49"/>
                  <a:gd name="T2" fmla="*/ 8394 w 145"/>
                  <a:gd name="T3" fmla="*/ 0 h 49"/>
                  <a:gd name="T4" fmla="*/ 7581 w 145"/>
                  <a:gd name="T5" fmla="*/ 3171 h 49"/>
                  <a:gd name="T6" fmla="*/ 0 w 145"/>
                  <a:gd name="T7" fmla="*/ 460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sp>
          <p:nvSpPr>
            <p:cNvPr id="1044" name="Freeform 79"/>
            <p:cNvSpPr>
              <a:spLocks noChangeArrowheads="1"/>
            </p:cNvSpPr>
            <p:nvPr/>
          </p:nvSpPr>
          <p:spPr bwMode="auto">
            <a:xfrm>
              <a:off x="1199" y="2"/>
              <a:ext cx="862" cy="883"/>
            </a:xfrm>
            <a:custGeom>
              <a:avLst/>
              <a:gdLst>
                <a:gd name="T0" fmla="*/ 0 w 862"/>
                <a:gd name="T1" fmla="*/ 0 h 886"/>
                <a:gd name="T2" fmla="*/ 6 w 862"/>
                <a:gd name="T3" fmla="*/ 107 h 886"/>
                <a:gd name="T4" fmla="*/ 37 w 862"/>
                <a:gd name="T5" fmla="*/ 258 h 886"/>
                <a:gd name="T6" fmla="*/ 83 w 862"/>
                <a:gd name="T7" fmla="*/ 406 h 886"/>
                <a:gd name="T8" fmla="*/ 149 w 862"/>
                <a:gd name="T9" fmla="*/ 538 h 886"/>
                <a:gd name="T10" fmla="*/ 237 w 862"/>
                <a:gd name="T11" fmla="*/ 658 h 886"/>
                <a:gd name="T12" fmla="*/ 338 w 862"/>
                <a:gd name="T13" fmla="*/ 752 h 886"/>
                <a:gd name="T14" fmla="*/ 450 w 862"/>
                <a:gd name="T15" fmla="*/ 826 h 886"/>
                <a:gd name="T16" fmla="*/ 579 w 862"/>
                <a:gd name="T17" fmla="*/ 867 h 886"/>
                <a:gd name="T18" fmla="*/ 714 w 862"/>
                <a:gd name="T19" fmla="*/ 874 h 886"/>
                <a:gd name="T20" fmla="*/ 862 w 862"/>
                <a:gd name="T21" fmla="*/ 839 h 886"/>
                <a:gd name="T22" fmla="*/ 784 w 862"/>
                <a:gd name="T23" fmla="*/ 844 h 886"/>
                <a:gd name="T24" fmla="*/ 700 w 862"/>
                <a:gd name="T25" fmla="*/ 823 h 886"/>
                <a:gd name="T26" fmla="*/ 621 w 862"/>
                <a:gd name="T27" fmla="*/ 782 h 886"/>
                <a:gd name="T28" fmla="*/ 542 w 862"/>
                <a:gd name="T29" fmla="*/ 720 h 886"/>
                <a:gd name="T30" fmla="*/ 466 w 862"/>
                <a:gd name="T31" fmla="*/ 641 h 886"/>
                <a:gd name="T32" fmla="*/ 397 w 862"/>
                <a:gd name="T33" fmla="*/ 549 h 886"/>
                <a:gd name="T34" fmla="*/ 334 w 862"/>
                <a:gd name="T35" fmla="*/ 446 h 886"/>
                <a:gd name="T36" fmla="*/ 279 w 862"/>
                <a:gd name="T37" fmla="*/ 335 h 886"/>
                <a:gd name="T38" fmla="*/ 238 w 862"/>
                <a:gd name="T39" fmla="*/ 221 h 886"/>
                <a:gd name="T40" fmla="*/ 205 w 862"/>
                <a:gd name="T41" fmla="*/ 105 h 886"/>
                <a:gd name="T42" fmla="*/ 184 w 862"/>
                <a:gd name="T43" fmla="*/ 3 h 88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62" h="886">
                  <a:moveTo>
                    <a:pt x="0" y="0"/>
                  </a:moveTo>
                  <a:lnTo>
                    <a:pt x="6" y="107"/>
                  </a:lnTo>
                  <a:lnTo>
                    <a:pt x="37" y="262"/>
                  </a:lnTo>
                  <a:lnTo>
                    <a:pt x="83" y="410"/>
                  </a:lnTo>
                  <a:lnTo>
                    <a:pt x="149" y="546"/>
                  </a:lnTo>
                  <a:lnTo>
                    <a:pt x="237" y="666"/>
                  </a:lnTo>
                  <a:lnTo>
                    <a:pt x="338" y="764"/>
                  </a:lnTo>
                  <a:lnTo>
                    <a:pt x="450" y="838"/>
                  </a:lnTo>
                  <a:lnTo>
                    <a:pt x="579" y="879"/>
                  </a:lnTo>
                  <a:lnTo>
                    <a:pt x="714" y="886"/>
                  </a:lnTo>
                  <a:lnTo>
                    <a:pt x="862" y="851"/>
                  </a:lnTo>
                  <a:lnTo>
                    <a:pt x="784" y="856"/>
                  </a:lnTo>
                  <a:lnTo>
                    <a:pt x="700" y="835"/>
                  </a:lnTo>
                  <a:lnTo>
                    <a:pt x="621" y="794"/>
                  </a:lnTo>
                  <a:lnTo>
                    <a:pt x="542" y="728"/>
                  </a:lnTo>
                  <a:lnTo>
                    <a:pt x="466" y="649"/>
                  </a:lnTo>
                  <a:lnTo>
                    <a:pt x="397" y="557"/>
                  </a:lnTo>
                  <a:lnTo>
                    <a:pt x="334" y="454"/>
                  </a:lnTo>
                  <a:lnTo>
                    <a:pt x="279" y="339"/>
                  </a:lnTo>
                  <a:lnTo>
                    <a:pt x="238" y="225"/>
                  </a:lnTo>
                  <a:lnTo>
                    <a:pt x="205" y="105"/>
                  </a:lnTo>
                  <a:lnTo>
                    <a:pt x="184" y="3"/>
                  </a:lnTo>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45" name="Freeform 81"/>
            <p:cNvSpPr>
              <a:spLocks noChangeArrowheads="1"/>
            </p:cNvSpPr>
            <p:nvPr/>
          </p:nvSpPr>
          <p:spPr bwMode="auto">
            <a:xfrm rot="11760000" flipV="1">
              <a:off x="1984" y="859"/>
              <a:ext cx="328" cy="275"/>
            </a:xfrm>
            <a:custGeom>
              <a:avLst/>
              <a:gdLst>
                <a:gd name="T0" fmla="*/ 3777 w 124"/>
                <a:gd name="T1" fmla="*/ 0 h 110"/>
                <a:gd name="T2" fmla="*/ 6073 w 124"/>
                <a:gd name="T3" fmla="*/ 4220 h 110"/>
                <a:gd name="T4" fmla="*/ 5870 w 124"/>
                <a:gd name="T5" fmla="*/ 4188 h 110"/>
                <a:gd name="T6" fmla="*/ 5240 w 124"/>
                <a:gd name="T7" fmla="*/ 4113 h 110"/>
                <a:gd name="T8" fmla="*/ 4351 w 124"/>
                <a:gd name="T9" fmla="*/ 3958 h 110"/>
                <a:gd name="T10" fmla="*/ 3330 w 124"/>
                <a:gd name="T11" fmla="*/ 3875 h 110"/>
                <a:gd name="T12" fmla="*/ 2203 w 124"/>
                <a:gd name="T13" fmla="*/ 3800 h 110"/>
                <a:gd name="T14" fmla="*/ 1225 w 124"/>
                <a:gd name="T15" fmla="*/ 3833 h 110"/>
                <a:gd name="T16" fmla="*/ 442 w 124"/>
                <a:gd name="T17" fmla="*/ 3988 h 110"/>
                <a:gd name="T18" fmla="*/ 0 w 124"/>
                <a:gd name="T19" fmla="*/ 4300 h 110"/>
                <a:gd name="T20" fmla="*/ 204 w 124"/>
                <a:gd name="T21" fmla="*/ 3833 h 110"/>
                <a:gd name="T22" fmla="*/ 391 w 124"/>
                <a:gd name="T23" fmla="*/ 3488 h 110"/>
                <a:gd name="T24" fmla="*/ 778 w 124"/>
                <a:gd name="T25" fmla="*/ 3208 h 110"/>
                <a:gd name="T26" fmla="*/ 1225 w 124"/>
                <a:gd name="T27" fmla="*/ 2970 h 110"/>
                <a:gd name="T28" fmla="*/ 1756 w 124"/>
                <a:gd name="T29" fmla="*/ 2813 h 110"/>
                <a:gd name="T30" fmla="*/ 2296 w 124"/>
                <a:gd name="T31" fmla="*/ 2783 h 110"/>
                <a:gd name="T32" fmla="*/ 2889 w 124"/>
                <a:gd name="T33" fmla="*/ 2783 h 110"/>
                <a:gd name="T34" fmla="*/ 3521 w 124"/>
                <a:gd name="T35" fmla="*/ 2895 h 110"/>
                <a:gd name="T36" fmla="*/ 3576 w 124"/>
                <a:gd name="T37" fmla="*/ 2783 h 110"/>
                <a:gd name="T38" fmla="*/ 3420 w 124"/>
                <a:gd name="T39" fmla="*/ 2188 h 110"/>
                <a:gd name="T40" fmla="*/ 3275 w 124"/>
                <a:gd name="T41" fmla="*/ 1488 h 110"/>
                <a:gd name="T42" fmla="*/ 3185 w 124"/>
                <a:gd name="T43" fmla="*/ 1175 h 110"/>
                <a:gd name="T44" fmla="*/ 3092 w 124"/>
                <a:gd name="T45" fmla="*/ 1175 h 110"/>
                <a:gd name="T46" fmla="*/ 2981 w 124"/>
                <a:gd name="T47" fmla="*/ 1145 h 110"/>
                <a:gd name="T48" fmla="*/ 2889 w 124"/>
                <a:gd name="T49" fmla="*/ 1020 h 110"/>
                <a:gd name="T50" fmla="*/ 2791 w 124"/>
                <a:gd name="T51" fmla="*/ 908 h 110"/>
                <a:gd name="T52" fmla="*/ 2791 w 124"/>
                <a:gd name="T53" fmla="*/ 750 h 110"/>
                <a:gd name="T54" fmla="*/ 2889 w 124"/>
                <a:gd name="T55" fmla="*/ 550 h 110"/>
                <a:gd name="T56" fmla="*/ 3240 w 124"/>
                <a:gd name="T57" fmla="*/ 313 h 110"/>
                <a:gd name="T58" fmla="*/ 3777 w 124"/>
                <a:gd name="T59" fmla="*/ 0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46" name="Freeform 82"/>
            <p:cNvSpPr>
              <a:spLocks noChangeArrowheads="1"/>
            </p:cNvSpPr>
            <p:nvPr/>
          </p:nvSpPr>
          <p:spPr bwMode="auto">
            <a:xfrm rot="11760000" flipV="1">
              <a:off x="2214" y="809"/>
              <a:ext cx="120" cy="229"/>
            </a:xfrm>
            <a:custGeom>
              <a:avLst/>
              <a:gdLst>
                <a:gd name="T0" fmla="*/ 1435 w 46"/>
                <a:gd name="T1" fmla="*/ 0 h 94"/>
                <a:gd name="T2" fmla="*/ 926 w 46"/>
                <a:gd name="T3" fmla="*/ 1347 h 94"/>
                <a:gd name="T4" fmla="*/ 694 w 46"/>
                <a:gd name="T5" fmla="*/ 2185 h 94"/>
                <a:gd name="T6" fmla="*/ 517 w 46"/>
                <a:gd name="T7" fmla="*/ 2777 h 94"/>
                <a:gd name="T8" fmla="*/ 0 w 46"/>
                <a:gd name="T9" fmla="*/ 3311 h 94"/>
                <a:gd name="T10" fmla="*/ 550 w 46"/>
                <a:gd name="T11" fmla="*/ 3092 h 94"/>
                <a:gd name="T12" fmla="*/ 1070 w 46"/>
                <a:gd name="T13" fmla="*/ 2819 h 94"/>
                <a:gd name="T14" fmla="*/ 1477 w 46"/>
                <a:gd name="T15" fmla="*/ 2426 h 94"/>
                <a:gd name="T16" fmla="*/ 1844 w 46"/>
                <a:gd name="T17" fmla="*/ 2012 h 94"/>
                <a:gd name="T18" fmla="*/ 2077 w 46"/>
                <a:gd name="T19" fmla="*/ 1549 h 94"/>
                <a:gd name="T20" fmla="*/ 2131 w 46"/>
                <a:gd name="T21" fmla="*/ 1057 h 94"/>
                <a:gd name="T22" fmla="*/ 1954 w 46"/>
                <a:gd name="T23" fmla="*/ 534 h 94"/>
                <a:gd name="T24" fmla="*/ 1435 w 46"/>
                <a:gd name="T25" fmla="*/ 0 h 9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47" name="Freeform 83"/>
            <p:cNvSpPr>
              <a:spLocks noChangeArrowheads="1"/>
            </p:cNvSpPr>
            <p:nvPr/>
          </p:nvSpPr>
          <p:spPr bwMode="auto">
            <a:xfrm>
              <a:off x="1586" y="0"/>
              <a:ext cx="121" cy="118"/>
            </a:xfrm>
            <a:custGeom>
              <a:avLst/>
              <a:gdLst>
                <a:gd name="T0" fmla="*/ 112 w 124"/>
                <a:gd name="T1" fmla="*/ 0 h 121"/>
                <a:gd name="T2" fmla="*/ 101 w 124"/>
                <a:gd name="T3" fmla="*/ 9 h 121"/>
                <a:gd name="T4" fmla="*/ 91 w 124"/>
                <a:gd name="T5" fmla="*/ 21 h 121"/>
                <a:gd name="T6" fmla="*/ 73 w 124"/>
                <a:gd name="T7" fmla="*/ 37 h 121"/>
                <a:gd name="T8" fmla="*/ 58 w 124"/>
                <a:gd name="T9" fmla="*/ 50 h 121"/>
                <a:gd name="T10" fmla="*/ 37 w 124"/>
                <a:gd name="T11" fmla="*/ 59 h 121"/>
                <a:gd name="T12" fmla="*/ 20 w 124"/>
                <a:gd name="T13" fmla="*/ 66 h 121"/>
                <a:gd name="T14" fmla="*/ 0 w 124"/>
                <a:gd name="T15" fmla="*/ 67 h 121"/>
                <a:gd name="T16" fmla="*/ 10 w 124"/>
                <a:gd name="T17" fmla="*/ 88 h 121"/>
                <a:gd name="T18" fmla="*/ 20 w 124"/>
                <a:gd name="T19" fmla="*/ 101 h 121"/>
                <a:gd name="T20" fmla="*/ 37 w 124"/>
                <a:gd name="T21" fmla="*/ 109 h 121"/>
                <a:gd name="T22" fmla="*/ 56 w 124"/>
                <a:gd name="T23" fmla="*/ 109 h 121"/>
                <a:gd name="T24" fmla="*/ 75 w 124"/>
                <a:gd name="T25" fmla="*/ 99 h 121"/>
                <a:gd name="T26" fmla="*/ 93 w 124"/>
                <a:gd name="T27" fmla="*/ 80 h 121"/>
                <a:gd name="T28" fmla="*/ 104 w 124"/>
                <a:gd name="T29" fmla="*/ 49 h 121"/>
                <a:gd name="T30" fmla="*/ 112 w 124"/>
                <a:gd name="T31" fmla="*/ 0 h 12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24" h="121">
                  <a:moveTo>
                    <a:pt x="124" y="0"/>
                  </a:moveTo>
                  <a:lnTo>
                    <a:pt x="113" y="9"/>
                  </a:lnTo>
                  <a:lnTo>
                    <a:pt x="99" y="25"/>
                  </a:lnTo>
                  <a:lnTo>
                    <a:pt x="81" y="41"/>
                  </a:lnTo>
                  <a:lnTo>
                    <a:pt x="63" y="54"/>
                  </a:lnTo>
                  <a:lnTo>
                    <a:pt x="41" y="66"/>
                  </a:lnTo>
                  <a:lnTo>
                    <a:pt x="22" y="74"/>
                  </a:lnTo>
                  <a:lnTo>
                    <a:pt x="0" y="75"/>
                  </a:lnTo>
                  <a:lnTo>
                    <a:pt x="10" y="96"/>
                  </a:lnTo>
                  <a:lnTo>
                    <a:pt x="23" y="113"/>
                  </a:lnTo>
                  <a:lnTo>
                    <a:pt x="41" y="121"/>
                  </a:lnTo>
                  <a:lnTo>
                    <a:pt x="60" y="121"/>
                  </a:lnTo>
                  <a:lnTo>
                    <a:pt x="83" y="111"/>
                  </a:lnTo>
                  <a:lnTo>
                    <a:pt x="101" y="88"/>
                  </a:lnTo>
                  <a:lnTo>
                    <a:pt x="116" y="53"/>
                  </a:lnTo>
                  <a:lnTo>
                    <a:pt x="124" y="0"/>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1048" name="Freeform 85"/>
            <p:cNvSpPr>
              <a:spLocks noChangeArrowheads="1"/>
            </p:cNvSpPr>
            <p:nvPr/>
          </p:nvSpPr>
          <p:spPr bwMode="auto">
            <a:xfrm>
              <a:off x="-23" y="1848"/>
              <a:ext cx="33" cy="129"/>
            </a:xfrm>
            <a:custGeom>
              <a:avLst/>
              <a:gdLst>
                <a:gd name="T0" fmla="*/ 0 w 36"/>
                <a:gd name="T1" fmla="*/ 0 h 132"/>
                <a:gd name="T2" fmla="*/ 26 w 36"/>
                <a:gd name="T3" fmla="*/ 12 h 132"/>
                <a:gd name="T4" fmla="*/ 0 w 36"/>
                <a:gd name="T5" fmla="*/ 120 h 132"/>
                <a:gd name="T6" fmla="*/ 0 w 36"/>
                <a:gd name="T7" fmla="*/ 0 h 1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132">
                  <a:moveTo>
                    <a:pt x="0" y="0"/>
                  </a:moveTo>
                  <a:lnTo>
                    <a:pt x="36" y="12"/>
                  </a:lnTo>
                  <a:lnTo>
                    <a:pt x="0" y="132"/>
                  </a:lnTo>
                  <a:lnTo>
                    <a:pt x="0"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sp>
        <p:nvSpPr>
          <p:cNvPr id="1028" name="Text Box 86"/>
          <p:cNvSpPr txBox="1">
            <a:spLocks noChangeArrowheads="1"/>
          </p:cNvSpPr>
          <p:nvPr/>
        </p:nvSpPr>
        <p:spPr bwMode="auto">
          <a:xfrm>
            <a:off x="457200" y="6248400"/>
            <a:ext cx="2133600" cy="457200"/>
          </a:xfrm>
          <a:prstGeom prst="rect">
            <a:avLst/>
          </a:prstGeom>
          <a:no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ltLang="ru-RU"/>
          </a:p>
        </p:txBody>
      </p:sp>
      <p:sp>
        <p:nvSpPr>
          <p:cNvPr id="1029" name="Text Box 87"/>
          <p:cNvSpPr txBox="1">
            <a:spLocks noChangeArrowheads="1"/>
          </p:cNvSpPr>
          <p:nvPr/>
        </p:nvSpPr>
        <p:spPr bwMode="auto">
          <a:xfrm>
            <a:off x="3124200" y="6248400"/>
            <a:ext cx="2895600" cy="457200"/>
          </a:xfrm>
          <a:prstGeom prst="rect">
            <a:avLst/>
          </a:prstGeom>
          <a:no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ltLang="ru-RU"/>
          </a:p>
        </p:txBody>
      </p:sp>
      <p:sp>
        <p:nvSpPr>
          <p:cNvPr id="1112" name="Rectangle 88"/>
          <p:cNvSpPr>
            <a:spLocks noGrp="1" noChangeArrowheads="1"/>
          </p:cNvSpPr>
          <p:nvPr>
            <p:ph type="sldNum"/>
          </p:nvPr>
        </p:nvSpPr>
        <p:spPr bwMode="auto">
          <a:xfrm>
            <a:off x="6553200" y="6243638"/>
            <a:ext cx="2128838" cy="452437"/>
          </a:xfrm>
          <a:prstGeom prst="rect">
            <a:avLst/>
          </a:prstGeom>
          <a:noFill/>
          <a:ln w="9525">
            <a:noFill/>
            <a:round/>
            <a:headEnd/>
            <a:tailEnd/>
          </a:ln>
          <a:effectLst/>
        </p:spPr>
        <p:txBody>
          <a:bodyPr vert="horz" wrap="square" lIns="90000" tIns="45000" rIns="90000" bIns="45000" numCol="1" anchor="t" anchorCtr="0" compatLnSpc="1">
            <a:prstTxWarp prst="textNoShape">
              <a:avLst/>
            </a:prstTxWarp>
          </a:bodyPr>
          <a:lstStyle>
            <a:lvl1pPr hangingPunct="0">
              <a:lnSpc>
                <a:spcPct val="93000"/>
              </a:lnSpc>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ea typeface="+mn-ea"/>
                <a:cs typeface="+mn-cs"/>
              </a:defRPr>
            </a:lvl1pPr>
          </a:lstStyle>
          <a:p>
            <a:pPr>
              <a:defRPr/>
            </a:pPr>
            <a:fld id="{51F0CF20-A7AE-4043-8617-0EA61D222FAE}" type="slidenum">
              <a:rPr lang="ru-RU"/>
              <a:pPr>
                <a:defRPr/>
              </a:pPr>
              <a:t>‹#›</a:t>
            </a:fld>
            <a:endParaRPr lang="ru-RU"/>
          </a:p>
        </p:txBody>
      </p:sp>
      <p:sp>
        <p:nvSpPr>
          <p:cNvPr id="1031" name="Rectangle 89"/>
          <p:cNvSpPr>
            <a:spLocks noGrp="1" noChangeArrowheads="1"/>
          </p:cNvSpPr>
          <p:nvPr>
            <p:ph type="title"/>
          </p:nvPr>
        </p:nvSpPr>
        <p:spPr bwMode="auto">
          <a:xfrm>
            <a:off x="2455863" y="596900"/>
            <a:ext cx="6188075" cy="3576638"/>
          </a:xfrm>
          <a:prstGeom prst="rect">
            <a:avLst/>
          </a:prstGeom>
          <a:noFill/>
          <a:ln w="9525">
            <a:noFill/>
            <a:round/>
            <a:headEnd/>
            <a:tailEnd/>
          </a:ln>
        </p:spPr>
        <p:txBody>
          <a:bodyPr vert="horz" wrap="square" lIns="90000" tIns="45000" rIns="90000" bIns="45000" numCol="1" anchor="t" anchorCtr="0" compatLnSpc="1">
            <a:prstTxWarp prst="textNoShape">
              <a:avLst/>
            </a:prstTxWarp>
          </a:bodyPr>
          <a:lstStyle/>
          <a:p>
            <a:pPr lvl="0"/>
            <a:r>
              <a:rPr lang="en-GB" altLang="ru-RU" smtClean="0"/>
              <a:t>Для правки текста заголовка щелкните мышью</a:t>
            </a:r>
          </a:p>
        </p:txBody>
      </p:sp>
      <p:sp>
        <p:nvSpPr>
          <p:cNvPr id="1032" name="Rectangle 90"/>
          <p:cNvSpPr>
            <a:spLocks noGrp="1" noChangeArrowheads="1"/>
          </p:cNvSpPr>
          <p:nvPr>
            <p:ph type="body" idx="1"/>
          </p:nvPr>
        </p:nvSpPr>
        <p:spPr bwMode="auto">
          <a:xfrm>
            <a:off x="457200" y="1604963"/>
            <a:ext cx="8224838" cy="4521200"/>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altLang="ru-RU" smtClean="0"/>
              <a:t>Для правки структуры щелкните мышью</a:t>
            </a:r>
          </a:p>
          <a:p>
            <a:pPr lvl="1"/>
            <a:r>
              <a:rPr lang="en-GB" altLang="ru-RU" smtClean="0"/>
              <a:t>Второй уровень структуры</a:t>
            </a:r>
          </a:p>
          <a:p>
            <a:pPr lvl="2"/>
            <a:r>
              <a:rPr lang="en-GB" altLang="ru-RU" smtClean="0"/>
              <a:t>Третий уровень структуры</a:t>
            </a:r>
          </a:p>
          <a:p>
            <a:pPr lvl="3"/>
            <a:r>
              <a:rPr lang="en-GB" altLang="ru-RU" smtClean="0"/>
              <a:t>Четвёртый уровень структуры</a:t>
            </a:r>
          </a:p>
          <a:p>
            <a:pPr lvl="4"/>
            <a:r>
              <a:rPr lang="en-GB" altLang="ru-RU" smtClean="0"/>
              <a:t>Пятый уровень структуры</a:t>
            </a:r>
          </a:p>
          <a:p>
            <a:pPr lvl="4"/>
            <a:r>
              <a:rPr lang="en-GB" altLang="ru-RU" smtClean="0"/>
              <a:t>Шестой уровень структуры</a:t>
            </a:r>
          </a:p>
          <a:p>
            <a:pPr lvl="4"/>
            <a:r>
              <a:rPr lang="en-GB" altLang="ru-RU" smtClean="0"/>
              <a:t>Седьмой уровень структуры</a:t>
            </a:r>
          </a:p>
          <a:p>
            <a:pPr lvl="4"/>
            <a:r>
              <a:rPr lang="en-GB" altLang="ru-RU" smtClean="0"/>
              <a:t>Восьмой уровень структуры</a:t>
            </a:r>
          </a:p>
          <a:p>
            <a:pPr lvl="4"/>
            <a:r>
              <a:rPr lang="en-GB" altLang="ru-RU" smtClean="0"/>
              <a:t>Девятый уровень структуры</a:t>
            </a:r>
          </a:p>
        </p:txBody>
      </p:sp>
    </p:spTree>
  </p:cSld>
  <p:clrMap bg1="lt1" tx1="dk1" bg2="lt2" tx2="dk2" accent1="accent1" accent2="accent2" accent3="accent3" accent4="accent4" accent5="accent5" accent6="accent6" hlink="hlink" folHlink="folHlink"/>
  <p:sldLayoutIdLst>
    <p:sldLayoutId id="2147485330" r:id="rId1"/>
    <p:sldLayoutId id="2147485331" r:id="rId2"/>
    <p:sldLayoutId id="2147485332" r:id="rId3"/>
    <p:sldLayoutId id="2147485333" r:id="rId4"/>
    <p:sldLayoutId id="2147485334" r:id="rId5"/>
    <p:sldLayoutId id="2147485335" r:id="rId6"/>
    <p:sldLayoutId id="2147485336" r:id="rId7"/>
    <p:sldLayoutId id="2147485337" r:id="rId8"/>
    <p:sldLayoutId id="2147485338" r:id="rId9"/>
    <p:sldLayoutId id="2147485339" r:id="rId10"/>
    <p:sldLayoutId id="2147485340" r:id="rId11"/>
    <p:sldLayoutId id="2147485341" r:id="rId12"/>
  </p:sldLayoutIdLst>
  <p:txStyles>
    <p:titleStyle>
      <a:lvl1pPr algn="l" defTabSz="449263" rtl="0" eaLnBrk="0" fontAlgn="base" hangingPunct="0">
        <a:lnSpc>
          <a:spcPct val="91000"/>
        </a:lnSpc>
        <a:spcBef>
          <a:spcPct val="0"/>
        </a:spcBef>
        <a:spcAft>
          <a:spcPct val="0"/>
        </a:spcAft>
        <a:buClr>
          <a:srgbClr val="000000"/>
        </a:buClr>
        <a:buSzPct val="100000"/>
        <a:buFont typeface="Times New Roman" pitchFamily="18" charset="0"/>
        <a:defRPr sz="4400">
          <a:solidFill>
            <a:srgbClr val="000066"/>
          </a:solidFill>
          <a:latin typeface="+mj-lt"/>
          <a:ea typeface="+mj-ea"/>
          <a:cs typeface="+mj-cs"/>
        </a:defRPr>
      </a:lvl1pPr>
      <a:lvl2pPr algn="l" defTabSz="449263" rtl="0" eaLnBrk="0" fontAlgn="base" hangingPunct="0">
        <a:lnSpc>
          <a:spcPct val="91000"/>
        </a:lnSpc>
        <a:spcBef>
          <a:spcPct val="0"/>
        </a:spcBef>
        <a:spcAft>
          <a:spcPct val="0"/>
        </a:spcAft>
        <a:buClr>
          <a:srgbClr val="000000"/>
        </a:buClr>
        <a:buSzPct val="100000"/>
        <a:buFont typeface="Times New Roman" pitchFamily="18" charset="0"/>
        <a:defRPr sz="4400">
          <a:solidFill>
            <a:srgbClr val="000066"/>
          </a:solidFill>
          <a:latin typeface="Verdana" pitchFamily="32" charset="0"/>
          <a:ea typeface="Lucida Sans Unicode" charset="0"/>
          <a:cs typeface="Lucida Sans Unicode" charset="0"/>
        </a:defRPr>
      </a:lvl2pPr>
      <a:lvl3pPr algn="l" defTabSz="449263" rtl="0" eaLnBrk="0" fontAlgn="base" hangingPunct="0">
        <a:lnSpc>
          <a:spcPct val="91000"/>
        </a:lnSpc>
        <a:spcBef>
          <a:spcPct val="0"/>
        </a:spcBef>
        <a:spcAft>
          <a:spcPct val="0"/>
        </a:spcAft>
        <a:buClr>
          <a:srgbClr val="000000"/>
        </a:buClr>
        <a:buSzPct val="100000"/>
        <a:buFont typeface="Times New Roman" pitchFamily="18" charset="0"/>
        <a:defRPr sz="4400">
          <a:solidFill>
            <a:srgbClr val="000066"/>
          </a:solidFill>
          <a:latin typeface="Verdana" pitchFamily="32" charset="0"/>
          <a:ea typeface="Lucida Sans Unicode" charset="0"/>
          <a:cs typeface="Lucida Sans Unicode" charset="0"/>
        </a:defRPr>
      </a:lvl3pPr>
      <a:lvl4pPr algn="l" defTabSz="449263" rtl="0" eaLnBrk="0" fontAlgn="base" hangingPunct="0">
        <a:lnSpc>
          <a:spcPct val="91000"/>
        </a:lnSpc>
        <a:spcBef>
          <a:spcPct val="0"/>
        </a:spcBef>
        <a:spcAft>
          <a:spcPct val="0"/>
        </a:spcAft>
        <a:buClr>
          <a:srgbClr val="000000"/>
        </a:buClr>
        <a:buSzPct val="100000"/>
        <a:buFont typeface="Times New Roman" pitchFamily="18" charset="0"/>
        <a:defRPr sz="4400">
          <a:solidFill>
            <a:srgbClr val="000066"/>
          </a:solidFill>
          <a:latin typeface="Verdana" pitchFamily="32" charset="0"/>
          <a:ea typeface="Lucida Sans Unicode" charset="0"/>
          <a:cs typeface="Lucida Sans Unicode" charset="0"/>
        </a:defRPr>
      </a:lvl4pPr>
      <a:lvl5pPr algn="l" defTabSz="449263" rtl="0" eaLnBrk="0" fontAlgn="base" hangingPunct="0">
        <a:lnSpc>
          <a:spcPct val="91000"/>
        </a:lnSpc>
        <a:spcBef>
          <a:spcPct val="0"/>
        </a:spcBef>
        <a:spcAft>
          <a:spcPct val="0"/>
        </a:spcAft>
        <a:buClr>
          <a:srgbClr val="000000"/>
        </a:buClr>
        <a:buSzPct val="100000"/>
        <a:buFont typeface="Times New Roman" pitchFamily="18" charset="0"/>
        <a:defRPr sz="4400">
          <a:solidFill>
            <a:srgbClr val="000066"/>
          </a:solidFill>
          <a:latin typeface="Verdana" pitchFamily="32" charset="0"/>
          <a:ea typeface="Lucida Sans Unicode" charset="0"/>
          <a:cs typeface="Lucida Sans Unicode" charset="0"/>
        </a:defRPr>
      </a:lvl5pPr>
      <a:lvl6pPr marL="2514600" indent="-228600" algn="l" defTabSz="449263" rtl="0" fontAlgn="base" hangingPunct="0">
        <a:lnSpc>
          <a:spcPct val="91000"/>
        </a:lnSpc>
        <a:spcBef>
          <a:spcPct val="0"/>
        </a:spcBef>
        <a:spcAft>
          <a:spcPct val="0"/>
        </a:spcAft>
        <a:buClr>
          <a:srgbClr val="000000"/>
        </a:buClr>
        <a:buSzPct val="100000"/>
        <a:buFont typeface="Times New Roman" pitchFamily="16" charset="0"/>
        <a:defRPr sz="4400">
          <a:solidFill>
            <a:srgbClr val="000066"/>
          </a:solidFill>
          <a:latin typeface="Verdana" pitchFamily="32" charset="0"/>
          <a:ea typeface="Lucida Sans Unicode" charset="0"/>
          <a:cs typeface="Lucida Sans Unicode" charset="0"/>
        </a:defRPr>
      </a:lvl6pPr>
      <a:lvl7pPr marL="2971800" indent="-228600" algn="l" defTabSz="449263" rtl="0" fontAlgn="base" hangingPunct="0">
        <a:lnSpc>
          <a:spcPct val="91000"/>
        </a:lnSpc>
        <a:spcBef>
          <a:spcPct val="0"/>
        </a:spcBef>
        <a:spcAft>
          <a:spcPct val="0"/>
        </a:spcAft>
        <a:buClr>
          <a:srgbClr val="000000"/>
        </a:buClr>
        <a:buSzPct val="100000"/>
        <a:buFont typeface="Times New Roman" pitchFamily="16" charset="0"/>
        <a:defRPr sz="4400">
          <a:solidFill>
            <a:srgbClr val="000066"/>
          </a:solidFill>
          <a:latin typeface="Verdana" pitchFamily="32" charset="0"/>
          <a:ea typeface="Lucida Sans Unicode" charset="0"/>
          <a:cs typeface="Lucida Sans Unicode" charset="0"/>
        </a:defRPr>
      </a:lvl7pPr>
      <a:lvl8pPr marL="3429000" indent="-228600" algn="l" defTabSz="449263" rtl="0" fontAlgn="base" hangingPunct="0">
        <a:lnSpc>
          <a:spcPct val="91000"/>
        </a:lnSpc>
        <a:spcBef>
          <a:spcPct val="0"/>
        </a:spcBef>
        <a:spcAft>
          <a:spcPct val="0"/>
        </a:spcAft>
        <a:buClr>
          <a:srgbClr val="000000"/>
        </a:buClr>
        <a:buSzPct val="100000"/>
        <a:buFont typeface="Times New Roman" pitchFamily="16" charset="0"/>
        <a:defRPr sz="4400">
          <a:solidFill>
            <a:srgbClr val="000066"/>
          </a:solidFill>
          <a:latin typeface="Verdana" pitchFamily="32" charset="0"/>
          <a:ea typeface="Lucida Sans Unicode" charset="0"/>
          <a:cs typeface="Lucida Sans Unicode" charset="0"/>
        </a:defRPr>
      </a:lvl8pPr>
      <a:lvl9pPr marL="3886200" indent="-228600" algn="l" defTabSz="449263" rtl="0" fontAlgn="base" hangingPunct="0">
        <a:lnSpc>
          <a:spcPct val="91000"/>
        </a:lnSpc>
        <a:spcBef>
          <a:spcPct val="0"/>
        </a:spcBef>
        <a:spcAft>
          <a:spcPct val="0"/>
        </a:spcAft>
        <a:buClr>
          <a:srgbClr val="000000"/>
        </a:buClr>
        <a:buSzPct val="100000"/>
        <a:buFont typeface="Times New Roman" pitchFamily="16" charset="0"/>
        <a:defRPr sz="4400">
          <a:solidFill>
            <a:srgbClr val="000066"/>
          </a:solidFill>
          <a:latin typeface="Verdana" pitchFamily="32" charset="0"/>
          <a:ea typeface="Lucida Sans Unicode" charset="0"/>
          <a:cs typeface="Lucida Sans Unicode" charset="0"/>
        </a:defRPr>
      </a:lvl9pPr>
    </p:titleStyle>
    <p:bodyStyle>
      <a:lvl1pPr marL="342900" indent="-342900" algn="l" defTabSz="449263" rtl="0" eaLnBrk="0" fontAlgn="base" hangingPunct="0">
        <a:lnSpc>
          <a:spcPct val="101000"/>
        </a:lnSpc>
        <a:spcBef>
          <a:spcPct val="0"/>
        </a:spcBef>
        <a:spcAft>
          <a:spcPts val="1425"/>
        </a:spcAft>
        <a:buClr>
          <a:srgbClr val="000000"/>
        </a:buClr>
        <a:buSzPct val="100000"/>
        <a:buFont typeface="Times New Roman" pitchFamily="18" charset="0"/>
        <a:buChar char="•"/>
        <a:defRPr sz="3200">
          <a:solidFill>
            <a:srgbClr val="000066"/>
          </a:solidFill>
          <a:latin typeface="+mn-lt"/>
          <a:ea typeface="+mn-ea"/>
          <a:cs typeface="+mn-cs"/>
        </a:defRPr>
      </a:lvl1pPr>
      <a:lvl2pPr marL="742950" indent="-285750" algn="l" defTabSz="449263" rtl="0" eaLnBrk="0" fontAlgn="base" hangingPunct="0">
        <a:lnSpc>
          <a:spcPct val="101000"/>
        </a:lnSpc>
        <a:spcBef>
          <a:spcPct val="0"/>
        </a:spcBef>
        <a:spcAft>
          <a:spcPts val="1138"/>
        </a:spcAft>
        <a:buClr>
          <a:srgbClr val="000000"/>
        </a:buClr>
        <a:buSzPct val="100000"/>
        <a:buFont typeface="Times New Roman" pitchFamily="18" charset="0"/>
        <a:buChar char="–"/>
        <a:defRPr sz="2400">
          <a:solidFill>
            <a:srgbClr val="000066"/>
          </a:solidFill>
          <a:latin typeface="+mn-lt"/>
          <a:ea typeface="+mn-ea"/>
          <a:cs typeface="+mn-cs"/>
        </a:defRPr>
      </a:lvl2pPr>
      <a:lvl3pPr marL="1143000" indent="-228600" algn="l" defTabSz="449263" rtl="0" eaLnBrk="0" fontAlgn="base" hangingPunct="0">
        <a:lnSpc>
          <a:spcPct val="101000"/>
        </a:lnSpc>
        <a:spcBef>
          <a:spcPct val="0"/>
        </a:spcBef>
        <a:spcAft>
          <a:spcPts val="850"/>
        </a:spcAft>
        <a:buClr>
          <a:srgbClr val="000000"/>
        </a:buClr>
        <a:buSzPct val="100000"/>
        <a:buFont typeface="Times New Roman" pitchFamily="18" charset="0"/>
        <a:buChar char="•"/>
        <a:defRPr sz="2000">
          <a:solidFill>
            <a:srgbClr val="000066"/>
          </a:solidFill>
          <a:latin typeface="+mn-lt"/>
          <a:ea typeface="+mn-ea"/>
          <a:cs typeface="+mn-cs"/>
        </a:defRPr>
      </a:lvl3pPr>
      <a:lvl4pPr marL="1600200" indent="-228600" algn="l" defTabSz="449263" rtl="0" eaLnBrk="0" fontAlgn="base" hangingPunct="0">
        <a:lnSpc>
          <a:spcPct val="101000"/>
        </a:lnSpc>
        <a:spcBef>
          <a:spcPct val="0"/>
        </a:spcBef>
        <a:spcAft>
          <a:spcPts val="575"/>
        </a:spcAft>
        <a:buClr>
          <a:srgbClr val="000000"/>
        </a:buClr>
        <a:buSzPct val="100000"/>
        <a:buFont typeface="Times New Roman" pitchFamily="18" charset="0"/>
        <a:buChar char="–"/>
        <a:defRPr sz="2000">
          <a:solidFill>
            <a:srgbClr val="000066"/>
          </a:solidFill>
          <a:latin typeface="+mn-lt"/>
          <a:ea typeface="+mn-ea"/>
          <a:cs typeface="+mn-cs"/>
        </a:defRPr>
      </a:lvl4pPr>
      <a:lvl5pPr marL="2057400" indent="-228600" algn="l" defTabSz="449263" rtl="0" eaLnBrk="0" fontAlgn="base" hangingPunct="0">
        <a:lnSpc>
          <a:spcPct val="101000"/>
        </a:lnSpc>
        <a:spcBef>
          <a:spcPct val="0"/>
        </a:spcBef>
        <a:spcAft>
          <a:spcPts val="288"/>
        </a:spcAft>
        <a:buClr>
          <a:srgbClr val="000000"/>
        </a:buClr>
        <a:buSzPct val="100000"/>
        <a:buFont typeface="Times New Roman" pitchFamily="18" charset="0"/>
        <a:buChar char="»"/>
        <a:defRPr sz="2000">
          <a:solidFill>
            <a:srgbClr val="000066"/>
          </a:solidFill>
          <a:latin typeface="+mn-lt"/>
          <a:ea typeface="+mn-ea"/>
          <a:cs typeface="+mn-cs"/>
        </a:defRPr>
      </a:lvl5pPr>
      <a:lvl6pPr marL="2514600" indent="-228600" algn="l" defTabSz="449263" rtl="0" fontAlgn="base" hangingPunct="0">
        <a:lnSpc>
          <a:spcPct val="101000"/>
        </a:lnSpc>
        <a:spcBef>
          <a:spcPct val="0"/>
        </a:spcBef>
        <a:spcAft>
          <a:spcPts val="288"/>
        </a:spcAft>
        <a:buClr>
          <a:srgbClr val="000000"/>
        </a:buClr>
        <a:buSzPct val="100000"/>
        <a:buFont typeface="Times New Roman" pitchFamily="16" charset="0"/>
        <a:defRPr sz="2000">
          <a:solidFill>
            <a:srgbClr val="000066"/>
          </a:solidFill>
          <a:latin typeface="+mn-lt"/>
          <a:ea typeface="+mn-ea"/>
          <a:cs typeface="+mn-cs"/>
        </a:defRPr>
      </a:lvl6pPr>
      <a:lvl7pPr marL="2971800" indent="-228600" algn="l" defTabSz="449263" rtl="0" fontAlgn="base" hangingPunct="0">
        <a:lnSpc>
          <a:spcPct val="101000"/>
        </a:lnSpc>
        <a:spcBef>
          <a:spcPct val="0"/>
        </a:spcBef>
        <a:spcAft>
          <a:spcPts val="288"/>
        </a:spcAft>
        <a:buClr>
          <a:srgbClr val="000000"/>
        </a:buClr>
        <a:buSzPct val="100000"/>
        <a:buFont typeface="Times New Roman" pitchFamily="16" charset="0"/>
        <a:defRPr sz="2000">
          <a:solidFill>
            <a:srgbClr val="000066"/>
          </a:solidFill>
          <a:latin typeface="+mn-lt"/>
          <a:ea typeface="+mn-ea"/>
          <a:cs typeface="+mn-cs"/>
        </a:defRPr>
      </a:lvl7pPr>
      <a:lvl8pPr marL="3429000" indent="-228600" algn="l" defTabSz="449263" rtl="0" fontAlgn="base" hangingPunct="0">
        <a:lnSpc>
          <a:spcPct val="101000"/>
        </a:lnSpc>
        <a:spcBef>
          <a:spcPct val="0"/>
        </a:spcBef>
        <a:spcAft>
          <a:spcPts val="288"/>
        </a:spcAft>
        <a:buClr>
          <a:srgbClr val="000000"/>
        </a:buClr>
        <a:buSzPct val="100000"/>
        <a:buFont typeface="Times New Roman" pitchFamily="16" charset="0"/>
        <a:defRPr sz="2000">
          <a:solidFill>
            <a:srgbClr val="000066"/>
          </a:solidFill>
          <a:latin typeface="+mn-lt"/>
          <a:ea typeface="+mn-ea"/>
          <a:cs typeface="+mn-cs"/>
        </a:defRPr>
      </a:lvl8pPr>
      <a:lvl9pPr marL="3886200" indent="-228600" algn="l" defTabSz="449263" rtl="0" fontAlgn="base" hangingPunct="0">
        <a:lnSpc>
          <a:spcPct val="101000"/>
        </a:lnSpc>
        <a:spcBef>
          <a:spcPct val="0"/>
        </a:spcBef>
        <a:spcAft>
          <a:spcPts val="288"/>
        </a:spcAft>
        <a:buClr>
          <a:srgbClr val="000000"/>
        </a:buClr>
        <a:buSzPct val="100000"/>
        <a:buFont typeface="Times New Roman" pitchFamily="16" charset="0"/>
        <a:defRPr sz="2000">
          <a:solidFill>
            <a:srgbClr val="000066"/>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grpSp>
        <p:nvGrpSpPr>
          <p:cNvPr id="2050" name="Group 1"/>
          <p:cNvGrpSpPr>
            <a:grpSpLocks/>
          </p:cNvGrpSpPr>
          <p:nvPr/>
        </p:nvGrpSpPr>
        <p:grpSpPr bwMode="auto">
          <a:xfrm>
            <a:off x="-193675" y="-282575"/>
            <a:ext cx="3063875" cy="7134225"/>
            <a:chOff x="-122" y="-178"/>
            <a:chExt cx="1930" cy="4494"/>
          </a:xfrm>
        </p:grpSpPr>
        <p:sp>
          <p:nvSpPr>
            <p:cNvPr id="2056" name="Freeform 2"/>
            <p:cNvSpPr>
              <a:spLocks noChangeArrowheads="1"/>
            </p:cNvSpPr>
            <p:nvPr/>
          </p:nvSpPr>
          <p:spPr bwMode="auto">
            <a:xfrm>
              <a:off x="-36" y="3233"/>
              <a:ext cx="477" cy="821"/>
            </a:xfrm>
            <a:custGeom>
              <a:avLst/>
              <a:gdLst>
                <a:gd name="T0" fmla="*/ 5 w 472"/>
                <a:gd name="T1" fmla="*/ 36 h 802"/>
                <a:gd name="T2" fmla="*/ 197 w 472"/>
                <a:gd name="T3" fmla="*/ 30 h 802"/>
                <a:gd name="T4" fmla="*/ 321 w 472"/>
                <a:gd name="T5" fmla="*/ 74 h 802"/>
                <a:gd name="T6" fmla="*/ 373 w 472"/>
                <a:gd name="T7" fmla="*/ 106 h 802"/>
                <a:gd name="T8" fmla="*/ 430 w 472"/>
                <a:gd name="T9" fmla="*/ 178 h 802"/>
                <a:gd name="T10" fmla="*/ 457 w 472"/>
                <a:gd name="T11" fmla="*/ 274 h 802"/>
                <a:gd name="T12" fmla="*/ 413 w 472"/>
                <a:gd name="T13" fmla="*/ 582 h 802"/>
                <a:gd name="T14" fmla="*/ 357 w 472"/>
                <a:gd name="T15" fmla="*/ 696 h 802"/>
                <a:gd name="T16" fmla="*/ 181 w 472"/>
                <a:gd name="T17" fmla="*/ 784 h 802"/>
                <a:gd name="T18" fmla="*/ 81 w 472"/>
                <a:gd name="T19" fmla="*/ 802 h 802"/>
                <a:gd name="T20" fmla="*/ 73 w 472"/>
                <a:gd name="T21" fmla="*/ 880 h 802"/>
                <a:gd name="T22" fmla="*/ 7 w 472"/>
                <a:gd name="T23" fmla="*/ 866 h 802"/>
                <a:gd name="T24" fmla="*/ 5 w 472"/>
                <a:gd name="T25" fmla="*/ 825 h 802"/>
                <a:gd name="T26" fmla="*/ 37 w 472"/>
                <a:gd name="T27" fmla="*/ 793 h 802"/>
                <a:gd name="T28" fmla="*/ 5 w 472"/>
                <a:gd name="T29" fmla="*/ 736 h 802"/>
                <a:gd name="T30" fmla="*/ 5 w 472"/>
                <a:gd name="T31" fmla="*/ 36 h 80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72" h="802">
                  <a:moveTo>
                    <a:pt x="5" y="32"/>
                  </a:moveTo>
                  <a:cubicBezTo>
                    <a:pt x="101" y="0"/>
                    <a:pt x="20" y="17"/>
                    <a:pt x="189" y="26"/>
                  </a:cubicBezTo>
                  <a:cubicBezTo>
                    <a:pt x="221" y="37"/>
                    <a:pt x="280" y="47"/>
                    <a:pt x="309" y="66"/>
                  </a:cubicBezTo>
                  <a:cubicBezTo>
                    <a:pt x="325" y="77"/>
                    <a:pt x="357" y="98"/>
                    <a:pt x="357" y="98"/>
                  </a:cubicBezTo>
                  <a:cubicBezTo>
                    <a:pt x="394" y="154"/>
                    <a:pt x="373" y="135"/>
                    <a:pt x="413" y="162"/>
                  </a:cubicBezTo>
                  <a:cubicBezTo>
                    <a:pt x="433" y="223"/>
                    <a:pt x="426" y="193"/>
                    <a:pt x="437" y="250"/>
                  </a:cubicBezTo>
                  <a:cubicBezTo>
                    <a:pt x="433" y="370"/>
                    <a:pt x="472" y="455"/>
                    <a:pt x="397" y="530"/>
                  </a:cubicBezTo>
                  <a:cubicBezTo>
                    <a:pt x="385" y="567"/>
                    <a:pt x="368" y="607"/>
                    <a:pt x="341" y="634"/>
                  </a:cubicBezTo>
                  <a:cubicBezTo>
                    <a:pt x="319" y="701"/>
                    <a:pt x="233" y="707"/>
                    <a:pt x="173" y="714"/>
                  </a:cubicBezTo>
                  <a:cubicBezTo>
                    <a:pt x="142" y="724"/>
                    <a:pt x="100" y="707"/>
                    <a:pt x="77" y="730"/>
                  </a:cubicBezTo>
                  <a:cubicBezTo>
                    <a:pt x="60" y="747"/>
                    <a:pt x="72" y="778"/>
                    <a:pt x="69" y="802"/>
                  </a:cubicBezTo>
                  <a:cubicBezTo>
                    <a:pt x="53" y="799"/>
                    <a:pt x="23" y="792"/>
                    <a:pt x="7" y="788"/>
                  </a:cubicBezTo>
                  <a:cubicBezTo>
                    <a:pt x="5" y="788"/>
                    <a:pt x="0" y="762"/>
                    <a:pt x="5" y="751"/>
                  </a:cubicBezTo>
                  <a:cubicBezTo>
                    <a:pt x="10" y="740"/>
                    <a:pt x="37" y="735"/>
                    <a:pt x="37" y="722"/>
                  </a:cubicBezTo>
                  <a:cubicBezTo>
                    <a:pt x="26" y="682"/>
                    <a:pt x="22" y="685"/>
                    <a:pt x="5" y="670"/>
                  </a:cubicBezTo>
                  <a:cubicBezTo>
                    <a:pt x="5" y="541"/>
                    <a:pt x="5" y="233"/>
                    <a:pt x="5" y="32"/>
                  </a:cubicBezTo>
                  <a:close/>
                </a:path>
              </a:pathLst>
            </a:custGeom>
            <a:solidFill>
              <a:srgbClr val="660066">
                <a:alpha val="50195"/>
              </a:srgbClr>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nvGrpSpPr>
            <p:cNvPr id="2057" name="Group 3"/>
            <p:cNvGrpSpPr>
              <a:grpSpLocks/>
            </p:cNvGrpSpPr>
            <p:nvPr/>
          </p:nvGrpSpPr>
          <p:grpSpPr bwMode="auto">
            <a:xfrm>
              <a:off x="75" y="2389"/>
              <a:ext cx="456" cy="453"/>
              <a:chOff x="75" y="2389"/>
              <a:chExt cx="456" cy="453"/>
            </a:xfrm>
          </p:grpSpPr>
          <p:sp>
            <p:nvSpPr>
              <p:cNvPr id="2089" name="Freeform 4"/>
              <p:cNvSpPr>
                <a:spLocks noChangeArrowheads="1"/>
              </p:cNvSpPr>
              <p:nvPr/>
            </p:nvSpPr>
            <p:spPr bwMode="auto">
              <a:xfrm>
                <a:off x="75" y="2389"/>
                <a:ext cx="142" cy="168"/>
              </a:xfrm>
              <a:custGeom>
                <a:avLst/>
                <a:gdLst>
                  <a:gd name="T0" fmla="*/ 712 w 83"/>
                  <a:gd name="T1" fmla="*/ 118 h 117"/>
                  <a:gd name="T2" fmla="*/ 231 w 83"/>
                  <a:gd name="T3" fmla="*/ 0 h 117"/>
                  <a:gd name="T4" fmla="*/ 0 w 83"/>
                  <a:gd name="T5" fmla="*/ 497 h 117"/>
                  <a:gd name="T6" fmla="*/ 712 w 83"/>
                  <a:gd name="T7" fmla="*/ 118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90" name="Freeform 5"/>
              <p:cNvSpPr>
                <a:spLocks noChangeArrowheads="1"/>
              </p:cNvSpPr>
              <p:nvPr/>
            </p:nvSpPr>
            <p:spPr bwMode="auto">
              <a:xfrm>
                <a:off x="285" y="2470"/>
                <a:ext cx="246" cy="139"/>
              </a:xfrm>
              <a:custGeom>
                <a:avLst/>
                <a:gdLst>
                  <a:gd name="T0" fmla="*/ 0 w 140"/>
                  <a:gd name="T1" fmla="*/ 396 h 98"/>
                  <a:gd name="T2" fmla="*/ 1125 w 140"/>
                  <a:gd name="T3" fmla="*/ 0 h 98"/>
                  <a:gd name="T4" fmla="*/ 1334 w 140"/>
                  <a:gd name="T5" fmla="*/ 199 h 98"/>
                  <a:gd name="T6" fmla="*/ 0 w 140"/>
                  <a:gd name="T7" fmla="*/ 396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91" name="Freeform 6"/>
              <p:cNvSpPr>
                <a:spLocks noChangeArrowheads="1"/>
              </p:cNvSpPr>
              <p:nvPr/>
            </p:nvSpPr>
            <p:spPr bwMode="auto">
              <a:xfrm>
                <a:off x="235" y="2772"/>
                <a:ext cx="257" cy="70"/>
              </a:xfrm>
              <a:custGeom>
                <a:avLst/>
                <a:gdLst>
                  <a:gd name="T0" fmla="*/ 0 w 145"/>
                  <a:gd name="T1" fmla="*/ 29 h 49"/>
                  <a:gd name="T2" fmla="*/ 1432 w 145"/>
                  <a:gd name="T3" fmla="*/ 0 h 49"/>
                  <a:gd name="T4" fmla="*/ 1290 w 145"/>
                  <a:gd name="T5" fmla="*/ 204 h 49"/>
                  <a:gd name="T6" fmla="*/ 0 w 145"/>
                  <a:gd name="T7" fmla="*/ 29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sp>
          <p:nvSpPr>
            <p:cNvPr id="2058" name="Freeform 7"/>
            <p:cNvSpPr>
              <a:spLocks noChangeArrowheads="1"/>
            </p:cNvSpPr>
            <p:nvPr/>
          </p:nvSpPr>
          <p:spPr bwMode="auto">
            <a:xfrm>
              <a:off x="61" y="1665"/>
              <a:ext cx="719" cy="787"/>
            </a:xfrm>
            <a:custGeom>
              <a:avLst/>
              <a:gdLst>
                <a:gd name="T0" fmla="*/ 14 w 710"/>
                <a:gd name="T1" fmla="*/ 459 h 768"/>
                <a:gd name="T2" fmla="*/ 14 w 710"/>
                <a:gd name="T3" fmla="*/ 300 h 768"/>
                <a:gd name="T4" fmla="*/ 106 w 710"/>
                <a:gd name="T5" fmla="*/ 160 h 768"/>
                <a:gd name="T6" fmla="*/ 158 w 710"/>
                <a:gd name="T7" fmla="*/ 105 h 768"/>
                <a:gd name="T8" fmla="*/ 210 w 710"/>
                <a:gd name="T9" fmla="*/ 72 h 768"/>
                <a:gd name="T10" fmla="*/ 368 w 710"/>
                <a:gd name="T11" fmla="*/ 0 h 768"/>
                <a:gd name="T12" fmla="*/ 562 w 710"/>
                <a:gd name="T13" fmla="*/ 8 h 768"/>
                <a:gd name="T14" fmla="*/ 696 w 710"/>
                <a:gd name="T15" fmla="*/ 105 h 768"/>
                <a:gd name="T16" fmla="*/ 746 w 710"/>
                <a:gd name="T17" fmla="*/ 220 h 768"/>
                <a:gd name="T18" fmla="*/ 738 w 710"/>
                <a:gd name="T19" fmla="*/ 441 h 768"/>
                <a:gd name="T20" fmla="*/ 714 w 710"/>
                <a:gd name="T21" fmla="*/ 494 h 768"/>
                <a:gd name="T22" fmla="*/ 578 w 710"/>
                <a:gd name="T23" fmla="*/ 697 h 768"/>
                <a:gd name="T24" fmla="*/ 546 w 710"/>
                <a:gd name="T25" fmla="*/ 723 h 768"/>
                <a:gd name="T26" fmla="*/ 494 w 710"/>
                <a:gd name="T27" fmla="*/ 732 h 768"/>
                <a:gd name="T28" fmla="*/ 546 w 710"/>
                <a:gd name="T29" fmla="*/ 750 h 768"/>
                <a:gd name="T30" fmla="*/ 594 w 710"/>
                <a:gd name="T31" fmla="*/ 768 h 768"/>
                <a:gd name="T32" fmla="*/ 603 w 710"/>
                <a:gd name="T33" fmla="*/ 794 h 768"/>
                <a:gd name="T34" fmla="*/ 554 w 710"/>
                <a:gd name="T35" fmla="*/ 812 h 768"/>
                <a:gd name="T36" fmla="*/ 528 w 710"/>
                <a:gd name="T37" fmla="*/ 830 h 768"/>
                <a:gd name="T38" fmla="*/ 478 w 710"/>
                <a:gd name="T39" fmla="*/ 846 h 768"/>
                <a:gd name="T40" fmla="*/ 462 w 710"/>
                <a:gd name="T41" fmla="*/ 786 h 768"/>
                <a:gd name="T42" fmla="*/ 258 w 710"/>
                <a:gd name="T43" fmla="*/ 758 h 768"/>
                <a:gd name="T44" fmla="*/ 142 w 710"/>
                <a:gd name="T45" fmla="*/ 714 h 768"/>
                <a:gd name="T46" fmla="*/ 114 w 710"/>
                <a:gd name="T47" fmla="*/ 688 h 768"/>
                <a:gd name="T48" fmla="*/ 82 w 710"/>
                <a:gd name="T49" fmla="*/ 635 h 768"/>
                <a:gd name="T50" fmla="*/ 58 w 710"/>
                <a:gd name="T51" fmla="*/ 511 h 768"/>
                <a:gd name="T52" fmla="*/ 30 w 710"/>
                <a:gd name="T53" fmla="*/ 450 h 768"/>
                <a:gd name="T54" fmla="*/ 22 w 710"/>
                <a:gd name="T55" fmla="*/ 424 h 768"/>
                <a:gd name="T56" fmla="*/ 14 w 710"/>
                <a:gd name="T57" fmla="*/ 459 h 76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10" h="768">
                  <a:moveTo>
                    <a:pt x="14" y="416"/>
                  </a:moveTo>
                  <a:cubicBezTo>
                    <a:pt x="6" y="353"/>
                    <a:pt x="0" y="339"/>
                    <a:pt x="14" y="272"/>
                  </a:cubicBezTo>
                  <a:cubicBezTo>
                    <a:pt x="24" y="227"/>
                    <a:pt x="72" y="178"/>
                    <a:pt x="102" y="144"/>
                  </a:cubicBezTo>
                  <a:cubicBezTo>
                    <a:pt x="117" y="127"/>
                    <a:pt x="134" y="112"/>
                    <a:pt x="150" y="96"/>
                  </a:cubicBezTo>
                  <a:cubicBezTo>
                    <a:pt x="164" y="82"/>
                    <a:pt x="198" y="64"/>
                    <a:pt x="198" y="64"/>
                  </a:cubicBezTo>
                  <a:cubicBezTo>
                    <a:pt x="231" y="14"/>
                    <a:pt x="294" y="7"/>
                    <a:pt x="350" y="0"/>
                  </a:cubicBezTo>
                  <a:cubicBezTo>
                    <a:pt x="411" y="3"/>
                    <a:pt x="473" y="1"/>
                    <a:pt x="534" y="8"/>
                  </a:cubicBezTo>
                  <a:cubicBezTo>
                    <a:pt x="582" y="13"/>
                    <a:pt x="624" y="71"/>
                    <a:pt x="662" y="96"/>
                  </a:cubicBezTo>
                  <a:cubicBezTo>
                    <a:pt x="691" y="140"/>
                    <a:pt x="698" y="151"/>
                    <a:pt x="710" y="200"/>
                  </a:cubicBezTo>
                  <a:cubicBezTo>
                    <a:pt x="707" y="267"/>
                    <a:pt x="707" y="333"/>
                    <a:pt x="702" y="400"/>
                  </a:cubicBezTo>
                  <a:cubicBezTo>
                    <a:pt x="700" y="423"/>
                    <a:pt x="688" y="428"/>
                    <a:pt x="678" y="448"/>
                  </a:cubicBezTo>
                  <a:cubicBezTo>
                    <a:pt x="646" y="512"/>
                    <a:pt x="626" y="607"/>
                    <a:pt x="550" y="632"/>
                  </a:cubicBezTo>
                  <a:cubicBezTo>
                    <a:pt x="539" y="640"/>
                    <a:pt x="530" y="651"/>
                    <a:pt x="518" y="656"/>
                  </a:cubicBezTo>
                  <a:cubicBezTo>
                    <a:pt x="503" y="662"/>
                    <a:pt x="470" y="648"/>
                    <a:pt x="470" y="664"/>
                  </a:cubicBezTo>
                  <a:cubicBezTo>
                    <a:pt x="470" y="681"/>
                    <a:pt x="502" y="675"/>
                    <a:pt x="518" y="680"/>
                  </a:cubicBezTo>
                  <a:cubicBezTo>
                    <a:pt x="534" y="685"/>
                    <a:pt x="566" y="696"/>
                    <a:pt x="566" y="696"/>
                  </a:cubicBezTo>
                  <a:cubicBezTo>
                    <a:pt x="569" y="704"/>
                    <a:pt x="580" y="714"/>
                    <a:pt x="574" y="720"/>
                  </a:cubicBezTo>
                  <a:cubicBezTo>
                    <a:pt x="562" y="732"/>
                    <a:pt x="542" y="731"/>
                    <a:pt x="526" y="736"/>
                  </a:cubicBezTo>
                  <a:cubicBezTo>
                    <a:pt x="517" y="739"/>
                    <a:pt x="511" y="748"/>
                    <a:pt x="502" y="752"/>
                  </a:cubicBezTo>
                  <a:cubicBezTo>
                    <a:pt x="487" y="759"/>
                    <a:pt x="454" y="768"/>
                    <a:pt x="454" y="768"/>
                  </a:cubicBezTo>
                  <a:cubicBezTo>
                    <a:pt x="448" y="750"/>
                    <a:pt x="453" y="725"/>
                    <a:pt x="438" y="712"/>
                  </a:cubicBezTo>
                  <a:cubicBezTo>
                    <a:pt x="407" y="685"/>
                    <a:pt x="256" y="689"/>
                    <a:pt x="246" y="688"/>
                  </a:cubicBezTo>
                  <a:cubicBezTo>
                    <a:pt x="207" y="680"/>
                    <a:pt x="166" y="674"/>
                    <a:pt x="134" y="648"/>
                  </a:cubicBezTo>
                  <a:cubicBezTo>
                    <a:pt x="125" y="641"/>
                    <a:pt x="117" y="633"/>
                    <a:pt x="110" y="624"/>
                  </a:cubicBezTo>
                  <a:cubicBezTo>
                    <a:pt x="98" y="609"/>
                    <a:pt x="78" y="576"/>
                    <a:pt x="78" y="576"/>
                  </a:cubicBezTo>
                  <a:cubicBezTo>
                    <a:pt x="66" y="506"/>
                    <a:pt x="74" y="544"/>
                    <a:pt x="54" y="464"/>
                  </a:cubicBezTo>
                  <a:cubicBezTo>
                    <a:pt x="37" y="397"/>
                    <a:pt x="58" y="463"/>
                    <a:pt x="30" y="408"/>
                  </a:cubicBezTo>
                  <a:cubicBezTo>
                    <a:pt x="26" y="400"/>
                    <a:pt x="30" y="380"/>
                    <a:pt x="22" y="384"/>
                  </a:cubicBezTo>
                  <a:cubicBezTo>
                    <a:pt x="12" y="389"/>
                    <a:pt x="17" y="405"/>
                    <a:pt x="14" y="416"/>
                  </a:cubicBezTo>
                  <a:close/>
                </a:path>
              </a:pathLst>
            </a:custGeom>
            <a:solidFill>
              <a:srgbClr val="33CCCC">
                <a:alpha val="50195"/>
              </a:srgbClr>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nvGrpSpPr>
            <p:cNvPr id="2059" name="Group 8"/>
            <p:cNvGrpSpPr>
              <a:grpSpLocks/>
            </p:cNvGrpSpPr>
            <p:nvPr/>
          </p:nvGrpSpPr>
          <p:grpSpPr bwMode="auto">
            <a:xfrm>
              <a:off x="-122" y="1579"/>
              <a:ext cx="1930" cy="2048"/>
              <a:chOff x="-122" y="1579"/>
              <a:chExt cx="1930" cy="2048"/>
            </a:xfrm>
          </p:grpSpPr>
          <p:sp>
            <p:nvSpPr>
              <p:cNvPr id="2082" name="Freeform 11"/>
              <p:cNvSpPr>
                <a:spLocks noChangeArrowheads="1"/>
              </p:cNvSpPr>
              <p:nvPr/>
            </p:nvSpPr>
            <p:spPr bwMode="auto">
              <a:xfrm rot="21240000" flipH="1">
                <a:off x="78" y="1876"/>
                <a:ext cx="188" cy="343"/>
              </a:xfrm>
              <a:custGeom>
                <a:avLst/>
                <a:gdLst>
                  <a:gd name="T0" fmla="*/ 438 w 128"/>
                  <a:gd name="T1" fmla="*/ 0 h 217"/>
                  <a:gd name="T2" fmla="*/ 488 w 128"/>
                  <a:gd name="T3" fmla="*/ 55 h 217"/>
                  <a:gd name="T4" fmla="*/ 535 w 128"/>
                  <a:gd name="T5" fmla="*/ 169 h 217"/>
                  <a:gd name="T6" fmla="*/ 574 w 128"/>
                  <a:gd name="T7" fmla="*/ 313 h 217"/>
                  <a:gd name="T8" fmla="*/ 595 w 128"/>
                  <a:gd name="T9" fmla="*/ 485 h 217"/>
                  <a:gd name="T10" fmla="*/ 593 w 128"/>
                  <a:gd name="T11" fmla="*/ 692 h 217"/>
                  <a:gd name="T12" fmla="*/ 539 w 128"/>
                  <a:gd name="T13" fmla="*/ 904 h 217"/>
                  <a:gd name="T14" fmla="*/ 438 w 128"/>
                  <a:gd name="T15" fmla="*/ 1129 h 217"/>
                  <a:gd name="T16" fmla="*/ 278 w 128"/>
                  <a:gd name="T17" fmla="*/ 1355 h 217"/>
                  <a:gd name="T18" fmla="*/ 229 w 128"/>
                  <a:gd name="T19" fmla="*/ 1331 h 217"/>
                  <a:gd name="T20" fmla="*/ 176 w 128"/>
                  <a:gd name="T21" fmla="*/ 1312 h 217"/>
                  <a:gd name="T22" fmla="*/ 120 w 128"/>
                  <a:gd name="T23" fmla="*/ 1279 h 217"/>
                  <a:gd name="T24" fmla="*/ 75 w 128"/>
                  <a:gd name="T25" fmla="*/ 1257 h 217"/>
                  <a:gd name="T26" fmla="*/ 38 w 128"/>
                  <a:gd name="T27" fmla="*/ 1225 h 217"/>
                  <a:gd name="T28" fmla="*/ 9 w 128"/>
                  <a:gd name="T29" fmla="*/ 1184 h 217"/>
                  <a:gd name="T30" fmla="*/ 0 w 128"/>
                  <a:gd name="T31" fmla="*/ 1141 h 217"/>
                  <a:gd name="T32" fmla="*/ 1 w 128"/>
                  <a:gd name="T33" fmla="*/ 1110 h 217"/>
                  <a:gd name="T34" fmla="*/ 60 w 128"/>
                  <a:gd name="T35" fmla="*/ 1067 h 217"/>
                  <a:gd name="T36" fmla="*/ 137 w 128"/>
                  <a:gd name="T37" fmla="*/ 1002 h 217"/>
                  <a:gd name="T38" fmla="*/ 216 w 128"/>
                  <a:gd name="T39" fmla="*/ 937 h 217"/>
                  <a:gd name="T40" fmla="*/ 295 w 128"/>
                  <a:gd name="T41" fmla="*/ 838 h 217"/>
                  <a:gd name="T42" fmla="*/ 367 w 128"/>
                  <a:gd name="T43" fmla="*/ 700 h 217"/>
                  <a:gd name="T44" fmla="*/ 424 w 128"/>
                  <a:gd name="T45" fmla="*/ 517 h 217"/>
                  <a:gd name="T46" fmla="*/ 451 w 128"/>
                  <a:gd name="T47" fmla="*/ 288 h 217"/>
                  <a:gd name="T48" fmla="*/ 438 w 128"/>
                  <a:gd name="T49" fmla="*/ 0 h 2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83" name="Freeform 12"/>
              <p:cNvSpPr>
                <a:spLocks noChangeArrowheads="1"/>
              </p:cNvSpPr>
              <p:nvPr/>
            </p:nvSpPr>
            <p:spPr bwMode="auto">
              <a:xfrm rot="21240000" flipH="1">
                <a:off x="477" y="2329"/>
                <a:ext cx="173" cy="203"/>
              </a:xfrm>
              <a:custGeom>
                <a:avLst/>
                <a:gdLst>
                  <a:gd name="T0" fmla="*/ 358 w 117"/>
                  <a:gd name="T1" fmla="*/ 0 h 132"/>
                  <a:gd name="T2" fmla="*/ 0 w 117"/>
                  <a:gd name="T3" fmla="*/ 137 h 132"/>
                  <a:gd name="T4" fmla="*/ 13 w 117"/>
                  <a:gd name="T5" fmla="*/ 146 h 132"/>
                  <a:gd name="T6" fmla="*/ 68 w 117"/>
                  <a:gd name="T7" fmla="*/ 163 h 132"/>
                  <a:gd name="T8" fmla="*/ 140 w 117"/>
                  <a:gd name="T9" fmla="*/ 201 h 132"/>
                  <a:gd name="T10" fmla="*/ 220 w 117"/>
                  <a:gd name="T11" fmla="*/ 263 h 132"/>
                  <a:gd name="T12" fmla="*/ 316 w 117"/>
                  <a:gd name="T13" fmla="*/ 346 h 132"/>
                  <a:gd name="T14" fmla="*/ 401 w 117"/>
                  <a:gd name="T15" fmla="*/ 448 h 132"/>
                  <a:gd name="T16" fmla="*/ 488 w 117"/>
                  <a:gd name="T17" fmla="*/ 575 h 132"/>
                  <a:gd name="T18" fmla="*/ 556 w 117"/>
                  <a:gd name="T19" fmla="*/ 738 h 132"/>
                  <a:gd name="T20" fmla="*/ 560 w 117"/>
                  <a:gd name="T21" fmla="*/ 674 h 132"/>
                  <a:gd name="T22" fmla="*/ 549 w 117"/>
                  <a:gd name="T23" fmla="*/ 601 h 132"/>
                  <a:gd name="T24" fmla="*/ 518 w 117"/>
                  <a:gd name="T25" fmla="*/ 501 h 132"/>
                  <a:gd name="T26" fmla="*/ 472 w 117"/>
                  <a:gd name="T27" fmla="*/ 414 h 132"/>
                  <a:gd name="T28" fmla="*/ 426 w 117"/>
                  <a:gd name="T29" fmla="*/ 324 h 132"/>
                  <a:gd name="T30" fmla="*/ 371 w 117"/>
                  <a:gd name="T31" fmla="*/ 251 h 132"/>
                  <a:gd name="T32" fmla="*/ 319 w 117"/>
                  <a:gd name="T33" fmla="*/ 201 h 132"/>
                  <a:gd name="T34" fmla="*/ 278 w 117"/>
                  <a:gd name="T35" fmla="*/ 177 h 132"/>
                  <a:gd name="T36" fmla="*/ 330 w 117"/>
                  <a:gd name="T37" fmla="*/ 163 h 132"/>
                  <a:gd name="T38" fmla="*/ 379 w 117"/>
                  <a:gd name="T39" fmla="*/ 157 h 132"/>
                  <a:gd name="T40" fmla="*/ 426 w 117"/>
                  <a:gd name="T41" fmla="*/ 146 h 132"/>
                  <a:gd name="T42" fmla="*/ 467 w 117"/>
                  <a:gd name="T43" fmla="*/ 137 h 132"/>
                  <a:gd name="T44" fmla="*/ 501 w 117"/>
                  <a:gd name="T45" fmla="*/ 135 h 132"/>
                  <a:gd name="T46" fmla="*/ 520 w 117"/>
                  <a:gd name="T47" fmla="*/ 123 h 132"/>
                  <a:gd name="T48" fmla="*/ 540 w 117"/>
                  <a:gd name="T49" fmla="*/ 115 h 132"/>
                  <a:gd name="T50" fmla="*/ 547 w 117"/>
                  <a:gd name="T51" fmla="*/ 115 h 132"/>
                  <a:gd name="T52" fmla="*/ 358 w 117"/>
                  <a:gd name="T53" fmla="*/ 0 h 13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84" name="Freeform 13"/>
              <p:cNvSpPr>
                <a:spLocks noChangeArrowheads="1"/>
              </p:cNvSpPr>
              <p:nvPr/>
            </p:nvSpPr>
            <p:spPr bwMode="auto">
              <a:xfrm rot="21240000" flipH="1">
                <a:off x="426" y="2382"/>
                <a:ext cx="40" cy="119"/>
              </a:xfrm>
              <a:custGeom>
                <a:avLst/>
                <a:gdLst>
                  <a:gd name="T0" fmla="*/ 105 w 29"/>
                  <a:gd name="T1" fmla="*/ 0 h 77"/>
                  <a:gd name="T2" fmla="*/ 84 w 29"/>
                  <a:gd name="T3" fmla="*/ 0 h 77"/>
                  <a:gd name="T4" fmla="*/ 57 w 29"/>
                  <a:gd name="T5" fmla="*/ 22 h 77"/>
                  <a:gd name="T6" fmla="*/ 32 w 29"/>
                  <a:gd name="T7" fmla="*/ 53 h 77"/>
                  <a:gd name="T8" fmla="*/ 15 w 29"/>
                  <a:gd name="T9" fmla="*/ 108 h 77"/>
                  <a:gd name="T10" fmla="*/ 1 w 29"/>
                  <a:gd name="T11" fmla="*/ 170 h 77"/>
                  <a:gd name="T12" fmla="*/ 0 w 29"/>
                  <a:gd name="T13" fmla="*/ 250 h 77"/>
                  <a:gd name="T14" fmla="*/ 11 w 29"/>
                  <a:gd name="T15" fmla="*/ 345 h 77"/>
                  <a:gd name="T16" fmla="*/ 40 w 29"/>
                  <a:gd name="T17" fmla="*/ 439 h 77"/>
                  <a:gd name="T18" fmla="*/ 55 w 29"/>
                  <a:gd name="T19" fmla="*/ 303 h 77"/>
                  <a:gd name="T20" fmla="*/ 69 w 29"/>
                  <a:gd name="T21" fmla="*/ 210 h 77"/>
                  <a:gd name="T22" fmla="*/ 84 w 29"/>
                  <a:gd name="T23" fmla="*/ 127 h 77"/>
                  <a:gd name="T24" fmla="*/ 105 w 29"/>
                  <a:gd name="T25" fmla="*/ 0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nvGrpSpPr>
              <p:cNvPr id="2085" name="Group 14"/>
              <p:cNvGrpSpPr>
                <a:grpSpLocks/>
              </p:cNvGrpSpPr>
              <p:nvPr/>
            </p:nvGrpSpPr>
            <p:grpSpPr bwMode="auto">
              <a:xfrm>
                <a:off x="220" y="2582"/>
                <a:ext cx="1588" cy="1046"/>
                <a:chOff x="220" y="2582"/>
                <a:chExt cx="1588" cy="1046"/>
              </a:xfrm>
            </p:grpSpPr>
            <p:sp>
              <p:nvSpPr>
                <p:cNvPr id="2086" name="Freeform 15"/>
                <p:cNvSpPr>
                  <a:spLocks noChangeArrowheads="1"/>
                </p:cNvSpPr>
                <p:nvPr/>
              </p:nvSpPr>
              <p:spPr bwMode="auto">
                <a:xfrm rot="4200000">
                  <a:off x="411" y="2919"/>
                  <a:ext cx="467" cy="731"/>
                </a:xfrm>
                <a:custGeom>
                  <a:avLst/>
                  <a:gdLst>
                    <a:gd name="T0" fmla="*/ 311 w 207"/>
                    <a:gd name="T1" fmla="*/ 124 h 564"/>
                    <a:gd name="T2" fmla="*/ 162 w 207"/>
                    <a:gd name="T3" fmla="*/ 203 h 564"/>
                    <a:gd name="T4" fmla="*/ 81 w 207"/>
                    <a:gd name="T5" fmla="*/ 279 h 564"/>
                    <a:gd name="T6" fmla="*/ 0 w 207"/>
                    <a:gd name="T7" fmla="*/ 353 h 564"/>
                    <a:gd name="T8" fmla="*/ 0 w 207"/>
                    <a:gd name="T9" fmla="*/ 426 h 564"/>
                    <a:gd name="T10" fmla="*/ 81 w 207"/>
                    <a:gd name="T11" fmla="*/ 507 h 564"/>
                    <a:gd name="T12" fmla="*/ 183 w 207"/>
                    <a:gd name="T13" fmla="*/ 595 h 564"/>
                    <a:gd name="T14" fmla="*/ 413 w 207"/>
                    <a:gd name="T15" fmla="*/ 697 h 564"/>
                    <a:gd name="T16" fmla="*/ 749 w 207"/>
                    <a:gd name="T17" fmla="*/ 810 h 564"/>
                    <a:gd name="T18" fmla="*/ 1114 w 207"/>
                    <a:gd name="T19" fmla="*/ 918 h 564"/>
                    <a:gd name="T20" fmla="*/ 1584 w 207"/>
                    <a:gd name="T21" fmla="*/ 1028 h 564"/>
                    <a:gd name="T22" fmla="*/ 2148 w 207"/>
                    <a:gd name="T23" fmla="*/ 1146 h 564"/>
                    <a:gd name="T24" fmla="*/ 2743 w 207"/>
                    <a:gd name="T25" fmla="*/ 1259 h 564"/>
                    <a:gd name="T26" fmla="*/ 3420 w 207"/>
                    <a:gd name="T27" fmla="*/ 1362 h 564"/>
                    <a:gd name="T28" fmla="*/ 4068 w 207"/>
                    <a:gd name="T29" fmla="*/ 1457 h 564"/>
                    <a:gd name="T30" fmla="*/ 4717 w 207"/>
                    <a:gd name="T31" fmla="*/ 1536 h 564"/>
                    <a:gd name="T32" fmla="*/ 5365 w 207"/>
                    <a:gd name="T33" fmla="*/ 1590 h 564"/>
                    <a:gd name="T34" fmla="*/ 4142 w 207"/>
                    <a:gd name="T35" fmla="*/ 1413 h 564"/>
                    <a:gd name="T36" fmla="*/ 3294 w 207"/>
                    <a:gd name="T37" fmla="*/ 1265 h 564"/>
                    <a:gd name="T38" fmla="*/ 2662 w 207"/>
                    <a:gd name="T39" fmla="*/ 1142 h 564"/>
                    <a:gd name="T40" fmla="*/ 2249 w 207"/>
                    <a:gd name="T41" fmla="*/ 1038 h 564"/>
                    <a:gd name="T42" fmla="*/ 1940 w 207"/>
                    <a:gd name="T43" fmla="*/ 951 h 564"/>
                    <a:gd name="T44" fmla="*/ 1755 w 207"/>
                    <a:gd name="T45" fmla="*/ 870 h 564"/>
                    <a:gd name="T46" fmla="*/ 1629 w 207"/>
                    <a:gd name="T47" fmla="*/ 804 h 564"/>
                    <a:gd name="T48" fmla="*/ 1446 w 207"/>
                    <a:gd name="T49" fmla="*/ 736 h 564"/>
                    <a:gd name="T50" fmla="*/ 1135 w 207"/>
                    <a:gd name="T51" fmla="*/ 579 h 564"/>
                    <a:gd name="T52" fmla="*/ 1058 w 207"/>
                    <a:gd name="T53" fmla="*/ 395 h 564"/>
                    <a:gd name="T54" fmla="*/ 1114 w 207"/>
                    <a:gd name="T55" fmla="*/ 192 h 564"/>
                    <a:gd name="T56" fmla="*/ 1297 w 207"/>
                    <a:gd name="T57" fmla="*/ 0 h 564"/>
                    <a:gd name="T58" fmla="*/ 311 w 207"/>
                    <a:gd name="T59" fmla="*/ 124 h 5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7" h="564">
                      <a:moveTo>
                        <a:pt x="12" y="44"/>
                      </a:moveTo>
                      <a:lnTo>
                        <a:pt x="6" y="72"/>
                      </a:lnTo>
                      <a:lnTo>
                        <a:pt x="3" y="99"/>
                      </a:lnTo>
                      <a:lnTo>
                        <a:pt x="0" y="125"/>
                      </a:lnTo>
                      <a:lnTo>
                        <a:pt x="0" y="151"/>
                      </a:lnTo>
                      <a:lnTo>
                        <a:pt x="3" y="180"/>
                      </a:lnTo>
                      <a:lnTo>
                        <a:pt x="7" y="211"/>
                      </a:lnTo>
                      <a:lnTo>
                        <a:pt x="16" y="247"/>
                      </a:lnTo>
                      <a:lnTo>
                        <a:pt x="29" y="287"/>
                      </a:lnTo>
                      <a:lnTo>
                        <a:pt x="43" y="325"/>
                      </a:lnTo>
                      <a:lnTo>
                        <a:pt x="61" y="364"/>
                      </a:lnTo>
                      <a:lnTo>
                        <a:pt x="83" y="406"/>
                      </a:lnTo>
                      <a:lnTo>
                        <a:pt x="106" y="446"/>
                      </a:lnTo>
                      <a:lnTo>
                        <a:pt x="132" y="483"/>
                      </a:lnTo>
                      <a:lnTo>
                        <a:pt x="157" y="516"/>
                      </a:lnTo>
                      <a:lnTo>
                        <a:pt x="182" y="544"/>
                      </a:lnTo>
                      <a:lnTo>
                        <a:pt x="207" y="564"/>
                      </a:lnTo>
                      <a:lnTo>
                        <a:pt x="160" y="501"/>
                      </a:lnTo>
                      <a:lnTo>
                        <a:pt x="127" y="448"/>
                      </a:lnTo>
                      <a:lnTo>
                        <a:pt x="103" y="405"/>
                      </a:lnTo>
                      <a:lnTo>
                        <a:pt x="87" y="368"/>
                      </a:lnTo>
                      <a:lnTo>
                        <a:pt x="75" y="337"/>
                      </a:lnTo>
                      <a:lnTo>
                        <a:pt x="68" y="309"/>
                      </a:lnTo>
                      <a:lnTo>
                        <a:pt x="63" y="285"/>
                      </a:lnTo>
                      <a:lnTo>
                        <a:pt x="56" y="261"/>
                      </a:lnTo>
                      <a:lnTo>
                        <a:pt x="44" y="205"/>
                      </a:lnTo>
                      <a:lnTo>
                        <a:pt x="41" y="140"/>
                      </a:lnTo>
                      <a:lnTo>
                        <a:pt x="43" y="68"/>
                      </a:lnTo>
                      <a:lnTo>
                        <a:pt x="50" y="0"/>
                      </a:lnTo>
                      <a:lnTo>
                        <a:pt x="12" y="44"/>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87" name="Freeform 16"/>
                <p:cNvSpPr>
                  <a:spLocks noChangeArrowheads="1"/>
                </p:cNvSpPr>
                <p:nvPr/>
              </p:nvSpPr>
              <p:spPr bwMode="auto">
                <a:xfrm rot="4200000">
                  <a:off x="1455" y="2774"/>
                  <a:ext cx="104" cy="299"/>
                </a:xfrm>
                <a:custGeom>
                  <a:avLst/>
                  <a:gdLst>
                    <a:gd name="T0" fmla="*/ 0 w 47"/>
                    <a:gd name="T1" fmla="*/ 52 h 232"/>
                    <a:gd name="T2" fmla="*/ 339 w 47"/>
                    <a:gd name="T3" fmla="*/ 153 h 232"/>
                    <a:gd name="T4" fmla="*/ 529 w 47"/>
                    <a:gd name="T5" fmla="*/ 280 h 232"/>
                    <a:gd name="T6" fmla="*/ 573 w 47"/>
                    <a:gd name="T7" fmla="*/ 438 h 232"/>
                    <a:gd name="T8" fmla="*/ 456 w 47"/>
                    <a:gd name="T9" fmla="*/ 639 h 232"/>
                    <a:gd name="T10" fmla="*/ 1082 w 47"/>
                    <a:gd name="T11" fmla="*/ 599 h 232"/>
                    <a:gd name="T12" fmla="*/ 1126 w 47"/>
                    <a:gd name="T13" fmla="*/ 490 h 232"/>
                    <a:gd name="T14" fmla="*/ 1126 w 47"/>
                    <a:gd name="T15" fmla="*/ 385 h 232"/>
                    <a:gd name="T16" fmla="*/ 1082 w 47"/>
                    <a:gd name="T17" fmla="*/ 284 h 232"/>
                    <a:gd name="T18" fmla="*/ 985 w 47"/>
                    <a:gd name="T19" fmla="*/ 197 h 232"/>
                    <a:gd name="T20" fmla="*/ 867 w 47"/>
                    <a:gd name="T21" fmla="*/ 143 h 232"/>
                    <a:gd name="T22" fmla="*/ 695 w 47"/>
                    <a:gd name="T23" fmla="*/ 94 h 232"/>
                    <a:gd name="T24" fmla="*/ 529 w 47"/>
                    <a:gd name="T25" fmla="*/ 46 h 232"/>
                    <a:gd name="T26" fmla="*/ 314 w 47"/>
                    <a:gd name="T27" fmla="*/ 0 h 232"/>
                    <a:gd name="T28" fmla="*/ 0 w 47"/>
                    <a:gd name="T29" fmla="*/ 52 h 2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7" h="232">
                      <a:moveTo>
                        <a:pt x="0" y="19"/>
                      </a:moveTo>
                      <a:lnTo>
                        <a:pt x="14" y="55"/>
                      </a:lnTo>
                      <a:lnTo>
                        <a:pt x="22" y="101"/>
                      </a:lnTo>
                      <a:lnTo>
                        <a:pt x="24" y="159"/>
                      </a:lnTo>
                      <a:lnTo>
                        <a:pt x="19" y="232"/>
                      </a:lnTo>
                      <a:lnTo>
                        <a:pt x="45" y="217"/>
                      </a:lnTo>
                      <a:lnTo>
                        <a:pt x="47" y="178"/>
                      </a:lnTo>
                      <a:lnTo>
                        <a:pt x="47" y="140"/>
                      </a:lnTo>
                      <a:lnTo>
                        <a:pt x="45" y="103"/>
                      </a:lnTo>
                      <a:lnTo>
                        <a:pt x="41" y="71"/>
                      </a:lnTo>
                      <a:lnTo>
                        <a:pt x="36" y="52"/>
                      </a:lnTo>
                      <a:lnTo>
                        <a:pt x="29" y="34"/>
                      </a:lnTo>
                      <a:lnTo>
                        <a:pt x="22" y="17"/>
                      </a:lnTo>
                      <a:lnTo>
                        <a:pt x="13" y="0"/>
                      </a:lnTo>
                      <a:lnTo>
                        <a:pt x="0" y="19"/>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88" name="Freeform 17"/>
                <p:cNvSpPr>
                  <a:spLocks noChangeArrowheads="1"/>
                </p:cNvSpPr>
                <p:nvPr/>
              </p:nvSpPr>
              <p:spPr bwMode="auto">
                <a:xfrm rot="4200000">
                  <a:off x="1657" y="2622"/>
                  <a:ext cx="193" cy="48"/>
                </a:xfrm>
                <a:custGeom>
                  <a:avLst/>
                  <a:gdLst>
                    <a:gd name="T0" fmla="*/ 2105 w 87"/>
                    <a:gd name="T1" fmla="*/ 44 h 40"/>
                    <a:gd name="T2" fmla="*/ 1866 w 87"/>
                    <a:gd name="T3" fmla="*/ 35 h 40"/>
                    <a:gd name="T4" fmla="*/ 1648 w 87"/>
                    <a:gd name="T5" fmla="*/ 24 h 40"/>
                    <a:gd name="T6" fmla="*/ 1406 w 87"/>
                    <a:gd name="T7" fmla="*/ 14 h 40"/>
                    <a:gd name="T8" fmla="*/ 1136 w 87"/>
                    <a:gd name="T9" fmla="*/ 10 h 40"/>
                    <a:gd name="T10" fmla="*/ 896 w 87"/>
                    <a:gd name="T11" fmla="*/ 7 h 40"/>
                    <a:gd name="T12" fmla="*/ 634 w 87"/>
                    <a:gd name="T13" fmla="*/ 2 h 40"/>
                    <a:gd name="T14" fmla="*/ 315 w 87"/>
                    <a:gd name="T15" fmla="*/ 0 h 40"/>
                    <a:gd name="T16" fmla="*/ 0 w 87"/>
                    <a:gd name="T17" fmla="*/ 2 h 40"/>
                    <a:gd name="T18" fmla="*/ 142 w 87"/>
                    <a:gd name="T19" fmla="*/ 12 h 40"/>
                    <a:gd name="T20" fmla="*/ 339 w 87"/>
                    <a:gd name="T21" fmla="*/ 20 h 40"/>
                    <a:gd name="T22" fmla="*/ 537 w 87"/>
                    <a:gd name="T23" fmla="*/ 29 h 40"/>
                    <a:gd name="T24" fmla="*/ 796 w 87"/>
                    <a:gd name="T25" fmla="*/ 37 h 40"/>
                    <a:gd name="T26" fmla="*/ 1014 w 87"/>
                    <a:gd name="T27" fmla="*/ 44 h 40"/>
                    <a:gd name="T28" fmla="*/ 1256 w 87"/>
                    <a:gd name="T29" fmla="*/ 55 h 40"/>
                    <a:gd name="T30" fmla="*/ 1551 w 87"/>
                    <a:gd name="T31" fmla="*/ 70 h 40"/>
                    <a:gd name="T32" fmla="*/ 1790 w 87"/>
                    <a:gd name="T33" fmla="*/ 84 h 40"/>
                    <a:gd name="T34" fmla="*/ 2105 w 87"/>
                    <a:gd name="T35" fmla="*/ 44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7" h="40">
                      <a:moveTo>
                        <a:pt x="87" y="22"/>
                      </a:moveTo>
                      <a:lnTo>
                        <a:pt x="77" y="17"/>
                      </a:lnTo>
                      <a:lnTo>
                        <a:pt x="68" y="12"/>
                      </a:lnTo>
                      <a:lnTo>
                        <a:pt x="58" y="7"/>
                      </a:lnTo>
                      <a:lnTo>
                        <a:pt x="47" y="5"/>
                      </a:lnTo>
                      <a:lnTo>
                        <a:pt x="37" y="3"/>
                      </a:lnTo>
                      <a:lnTo>
                        <a:pt x="26" y="2"/>
                      </a:lnTo>
                      <a:lnTo>
                        <a:pt x="13" y="0"/>
                      </a:lnTo>
                      <a:lnTo>
                        <a:pt x="0" y="2"/>
                      </a:lnTo>
                      <a:lnTo>
                        <a:pt x="6" y="6"/>
                      </a:lnTo>
                      <a:lnTo>
                        <a:pt x="14" y="10"/>
                      </a:lnTo>
                      <a:lnTo>
                        <a:pt x="22" y="14"/>
                      </a:lnTo>
                      <a:lnTo>
                        <a:pt x="33" y="18"/>
                      </a:lnTo>
                      <a:lnTo>
                        <a:pt x="42" y="22"/>
                      </a:lnTo>
                      <a:lnTo>
                        <a:pt x="52" y="27"/>
                      </a:lnTo>
                      <a:lnTo>
                        <a:pt x="64" y="33"/>
                      </a:lnTo>
                      <a:lnTo>
                        <a:pt x="74" y="40"/>
                      </a:lnTo>
                      <a:lnTo>
                        <a:pt x="87" y="22"/>
                      </a:lnTo>
                      <a:close/>
                    </a:path>
                  </a:pathLst>
                </a:custGeom>
                <a:solidFill>
                  <a:srgbClr val="33CCCC"/>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grpSp>
        <p:grpSp>
          <p:nvGrpSpPr>
            <p:cNvPr id="2060" name="Group 18"/>
            <p:cNvGrpSpPr>
              <a:grpSpLocks/>
            </p:cNvGrpSpPr>
            <p:nvPr/>
          </p:nvGrpSpPr>
          <p:grpSpPr bwMode="auto">
            <a:xfrm>
              <a:off x="318" y="3842"/>
              <a:ext cx="395" cy="431"/>
              <a:chOff x="318" y="3842"/>
              <a:chExt cx="395" cy="431"/>
            </a:xfrm>
          </p:grpSpPr>
          <p:sp>
            <p:nvSpPr>
              <p:cNvPr id="2079" name="Freeform 19"/>
              <p:cNvSpPr>
                <a:spLocks noChangeArrowheads="1"/>
              </p:cNvSpPr>
              <p:nvPr/>
            </p:nvSpPr>
            <p:spPr bwMode="auto">
              <a:xfrm>
                <a:off x="318" y="3842"/>
                <a:ext cx="123" cy="160"/>
              </a:xfrm>
              <a:custGeom>
                <a:avLst/>
                <a:gdLst>
                  <a:gd name="T0" fmla="*/ 400 w 83"/>
                  <a:gd name="T1" fmla="*/ 97 h 117"/>
                  <a:gd name="T2" fmla="*/ 129 w 83"/>
                  <a:gd name="T3" fmla="*/ 0 h 117"/>
                  <a:gd name="T4" fmla="*/ 0 w 83"/>
                  <a:gd name="T5" fmla="*/ 409 h 117"/>
                  <a:gd name="T6" fmla="*/ 400 w 83"/>
                  <a:gd name="T7" fmla="*/ 97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80" name="Freeform 20"/>
              <p:cNvSpPr>
                <a:spLocks noChangeArrowheads="1"/>
              </p:cNvSpPr>
              <p:nvPr/>
            </p:nvSpPr>
            <p:spPr bwMode="auto">
              <a:xfrm>
                <a:off x="500" y="3919"/>
                <a:ext cx="213" cy="133"/>
              </a:xfrm>
              <a:custGeom>
                <a:avLst/>
                <a:gdLst>
                  <a:gd name="T0" fmla="*/ 0 w 140"/>
                  <a:gd name="T1" fmla="*/ 334 h 98"/>
                  <a:gd name="T2" fmla="*/ 634 w 140"/>
                  <a:gd name="T3" fmla="*/ 0 h 98"/>
                  <a:gd name="T4" fmla="*/ 750 w 140"/>
                  <a:gd name="T5" fmla="*/ 168 h 98"/>
                  <a:gd name="T6" fmla="*/ 0 w 140"/>
                  <a:gd name="T7" fmla="*/ 334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81" name="Freeform 21"/>
              <p:cNvSpPr>
                <a:spLocks noChangeArrowheads="1"/>
              </p:cNvSpPr>
              <p:nvPr/>
            </p:nvSpPr>
            <p:spPr bwMode="auto">
              <a:xfrm>
                <a:off x="458" y="4207"/>
                <a:ext cx="223" cy="66"/>
              </a:xfrm>
              <a:custGeom>
                <a:avLst/>
                <a:gdLst>
                  <a:gd name="T0" fmla="*/ 0 w 145"/>
                  <a:gd name="T1" fmla="*/ 22 h 49"/>
                  <a:gd name="T2" fmla="*/ 812 w 145"/>
                  <a:gd name="T3" fmla="*/ 0 h 49"/>
                  <a:gd name="T4" fmla="*/ 731 w 145"/>
                  <a:gd name="T5" fmla="*/ 162 h 49"/>
                  <a:gd name="T6" fmla="*/ 0 w 145"/>
                  <a:gd name="T7" fmla="*/ 2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grpSp>
          <p:nvGrpSpPr>
            <p:cNvPr id="2061" name="Group 22"/>
            <p:cNvGrpSpPr>
              <a:grpSpLocks/>
            </p:cNvGrpSpPr>
            <p:nvPr/>
          </p:nvGrpSpPr>
          <p:grpSpPr bwMode="auto">
            <a:xfrm>
              <a:off x="222" y="1013"/>
              <a:ext cx="415" cy="510"/>
              <a:chOff x="222" y="1013"/>
              <a:chExt cx="415" cy="510"/>
            </a:xfrm>
          </p:grpSpPr>
          <p:sp>
            <p:nvSpPr>
              <p:cNvPr id="2076" name="Freeform 23"/>
              <p:cNvSpPr>
                <a:spLocks noChangeArrowheads="1"/>
              </p:cNvSpPr>
              <p:nvPr/>
            </p:nvSpPr>
            <p:spPr bwMode="auto">
              <a:xfrm>
                <a:off x="222" y="1013"/>
                <a:ext cx="130" cy="191"/>
              </a:xfrm>
              <a:custGeom>
                <a:avLst/>
                <a:gdLst>
                  <a:gd name="T0" fmla="*/ 501 w 83"/>
                  <a:gd name="T1" fmla="*/ 199 h 117"/>
                  <a:gd name="T2" fmla="*/ 161 w 83"/>
                  <a:gd name="T3" fmla="*/ 0 h 117"/>
                  <a:gd name="T4" fmla="*/ 0 w 83"/>
                  <a:gd name="T5" fmla="*/ 831 h 117"/>
                  <a:gd name="T6" fmla="*/ 501 w 83"/>
                  <a:gd name="T7" fmla="*/ 199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77" name="Freeform 24"/>
              <p:cNvSpPr>
                <a:spLocks noChangeArrowheads="1"/>
              </p:cNvSpPr>
              <p:nvPr/>
            </p:nvSpPr>
            <p:spPr bwMode="auto">
              <a:xfrm>
                <a:off x="413" y="1104"/>
                <a:ext cx="223" cy="157"/>
              </a:xfrm>
              <a:custGeom>
                <a:avLst/>
                <a:gdLst>
                  <a:gd name="T0" fmla="*/ 0 w 140"/>
                  <a:gd name="T1" fmla="*/ 647 h 98"/>
                  <a:gd name="T2" fmla="*/ 758 w 140"/>
                  <a:gd name="T3" fmla="*/ 0 h 98"/>
                  <a:gd name="T4" fmla="*/ 900 w 140"/>
                  <a:gd name="T5" fmla="*/ 325 h 98"/>
                  <a:gd name="T6" fmla="*/ 0 w 140"/>
                  <a:gd name="T7" fmla="*/ 647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78" name="Freeform 25"/>
              <p:cNvSpPr>
                <a:spLocks noChangeArrowheads="1"/>
              </p:cNvSpPr>
              <p:nvPr/>
            </p:nvSpPr>
            <p:spPr bwMode="auto">
              <a:xfrm>
                <a:off x="369" y="1445"/>
                <a:ext cx="233" cy="78"/>
              </a:xfrm>
              <a:custGeom>
                <a:avLst/>
                <a:gdLst>
                  <a:gd name="T0" fmla="*/ 0 w 145"/>
                  <a:gd name="T1" fmla="*/ 46 h 49"/>
                  <a:gd name="T2" fmla="*/ 966 w 145"/>
                  <a:gd name="T3" fmla="*/ 0 h 49"/>
                  <a:gd name="T4" fmla="*/ 876 w 145"/>
                  <a:gd name="T5" fmla="*/ 314 h 49"/>
                  <a:gd name="T6" fmla="*/ 0 w 145"/>
                  <a:gd name="T7" fmla="*/ 46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grpSp>
          <p:nvGrpSpPr>
            <p:cNvPr id="2062" name="Group 26"/>
            <p:cNvGrpSpPr>
              <a:grpSpLocks/>
            </p:cNvGrpSpPr>
            <p:nvPr/>
          </p:nvGrpSpPr>
          <p:grpSpPr bwMode="auto">
            <a:xfrm>
              <a:off x="798" y="-119"/>
              <a:ext cx="347" cy="374"/>
              <a:chOff x="798" y="-119"/>
              <a:chExt cx="347" cy="374"/>
            </a:xfrm>
          </p:grpSpPr>
          <p:sp>
            <p:nvSpPr>
              <p:cNvPr id="2073" name="Freeform 27"/>
              <p:cNvSpPr>
                <a:spLocks noChangeArrowheads="1"/>
              </p:cNvSpPr>
              <p:nvPr/>
            </p:nvSpPr>
            <p:spPr bwMode="auto">
              <a:xfrm>
                <a:off x="798" y="-119"/>
                <a:ext cx="109" cy="139"/>
              </a:xfrm>
              <a:custGeom>
                <a:avLst/>
                <a:gdLst>
                  <a:gd name="T0" fmla="*/ 247 w 83"/>
                  <a:gd name="T1" fmla="*/ 55 h 117"/>
                  <a:gd name="T2" fmla="*/ 79 w 83"/>
                  <a:gd name="T3" fmla="*/ 0 h 117"/>
                  <a:gd name="T4" fmla="*/ 0 w 83"/>
                  <a:gd name="T5" fmla="*/ 233 h 117"/>
                  <a:gd name="T6" fmla="*/ 247 w 83"/>
                  <a:gd name="T7" fmla="*/ 55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 h="117">
                    <a:moveTo>
                      <a:pt x="83" y="28"/>
                    </a:moveTo>
                    <a:lnTo>
                      <a:pt x="27" y="0"/>
                    </a:lnTo>
                    <a:lnTo>
                      <a:pt x="0" y="117"/>
                    </a:lnTo>
                    <a:lnTo>
                      <a:pt x="83" y="2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74" name="Freeform 28"/>
              <p:cNvSpPr>
                <a:spLocks noChangeArrowheads="1"/>
              </p:cNvSpPr>
              <p:nvPr/>
            </p:nvSpPr>
            <p:spPr bwMode="auto">
              <a:xfrm>
                <a:off x="959" y="-51"/>
                <a:ext cx="186" cy="114"/>
              </a:xfrm>
              <a:custGeom>
                <a:avLst/>
                <a:gdLst>
                  <a:gd name="T0" fmla="*/ 0 w 140"/>
                  <a:gd name="T1" fmla="*/ 180 h 98"/>
                  <a:gd name="T2" fmla="*/ 369 w 140"/>
                  <a:gd name="T3" fmla="*/ 0 h 98"/>
                  <a:gd name="T4" fmla="*/ 436 w 140"/>
                  <a:gd name="T5" fmla="*/ 90 h 98"/>
                  <a:gd name="T6" fmla="*/ 0 w 140"/>
                  <a:gd name="T7" fmla="*/ 180 h 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98">
                    <a:moveTo>
                      <a:pt x="0" y="98"/>
                    </a:moveTo>
                    <a:lnTo>
                      <a:pt x="118" y="0"/>
                    </a:lnTo>
                    <a:lnTo>
                      <a:pt x="140" y="49"/>
                    </a:lnTo>
                    <a:lnTo>
                      <a:pt x="0" y="98"/>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75" name="Freeform 29"/>
              <p:cNvSpPr>
                <a:spLocks noChangeArrowheads="1"/>
              </p:cNvSpPr>
              <p:nvPr/>
            </p:nvSpPr>
            <p:spPr bwMode="auto">
              <a:xfrm>
                <a:off x="920" y="198"/>
                <a:ext cx="194" cy="57"/>
              </a:xfrm>
              <a:custGeom>
                <a:avLst/>
                <a:gdLst>
                  <a:gd name="T0" fmla="*/ 0 w 145"/>
                  <a:gd name="T1" fmla="*/ 12 h 49"/>
                  <a:gd name="T2" fmla="*/ 466 w 145"/>
                  <a:gd name="T3" fmla="*/ 0 h 49"/>
                  <a:gd name="T4" fmla="*/ 419 w 145"/>
                  <a:gd name="T5" fmla="*/ 90 h 49"/>
                  <a:gd name="T6" fmla="*/ 0 w 145"/>
                  <a:gd name="T7" fmla="*/ 12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 h="49">
                    <a:moveTo>
                      <a:pt x="0" y="7"/>
                    </a:moveTo>
                    <a:lnTo>
                      <a:pt x="145" y="0"/>
                    </a:lnTo>
                    <a:lnTo>
                      <a:pt x="131" y="49"/>
                    </a:lnTo>
                    <a:lnTo>
                      <a:pt x="0" y="7"/>
                    </a:lnTo>
                    <a:close/>
                  </a:path>
                </a:pathLst>
              </a:custGeom>
              <a:solidFill>
                <a:srgbClr val="CCCC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sp>
          <p:nvSpPr>
            <p:cNvPr id="2063" name="Freeform 31"/>
            <p:cNvSpPr>
              <a:spLocks noChangeArrowheads="1"/>
            </p:cNvSpPr>
            <p:nvPr/>
          </p:nvSpPr>
          <p:spPr bwMode="auto">
            <a:xfrm rot="840000">
              <a:off x="217" y="3378"/>
              <a:ext cx="131" cy="168"/>
            </a:xfrm>
            <a:custGeom>
              <a:avLst/>
              <a:gdLst>
                <a:gd name="T0" fmla="*/ 0 w 109"/>
                <a:gd name="T1" fmla="*/ 0 h 156"/>
                <a:gd name="T2" fmla="*/ 10 w 109"/>
                <a:gd name="T3" fmla="*/ 1 h 156"/>
                <a:gd name="T4" fmla="*/ 37 w 109"/>
                <a:gd name="T5" fmla="*/ 5 h 156"/>
                <a:gd name="T6" fmla="*/ 77 w 109"/>
                <a:gd name="T7" fmla="*/ 16 h 156"/>
                <a:gd name="T8" fmla="*/ 121 w 109"/>
                <a:gd name="T9" fmla="*/ 32 h 156"/>
                <a:gd name="T10" fmla="*/ 163 w 109"/>
                <a:gd name="T11" fmla="*/ 59 h 156"/>
                <a:gd name="T12" fmla="*/ 200 w 109"/>
                <a:gd name="T13" fmla="*/ 95 h 156"/>
                <a:gd name="T14" fmla="*/ 224 w 109"/>
                <a:gd name="T15" fmla="*/ 145 h 156"/>
                <a:gd name="T16" fmla="*/ 227 w 109"/>
                <a:gd name="T17" fmla="*/ 210 h 156"/>
                <a:gd name="T18" fmla="*/ 218 w 109"/>
                <a:gd name="T19" fmla="*/ 210 h 156"/>
                <a:gd name="T20" fmla="*/ 207 w 109"/>
                <a:gd name="T21" fmla="*/ 210 h 156"/>
                <a:gd name="T22" fmla="*/ 195 w 109"/>
                <a:gd name="T23" fmla="*/ 210 h 156"/>
                <a:gd name="T24" fmla="*/ 181 w 109"/>
                <a:gd name="T25" fmla="*/ 208 h 156"/>
                <a:gd name="T26" fmla="*/ 169 w 109"/>
                <a:gd name="T27" fmla="*/ 207 h 156"/>
                <a:gd name="T28" fmla="*/ 155 w 109"/>
                <a:gd name="T29" fmla="*/ 201 h 156"/>
                <a:gd name="T30" fmla="*/ 137 w 109"/>
                <a:gd name="T31" fmla="*/ 195 h 156"/>
                <a:gd name="T32" fmla="*/ 121 w 109"/>
                <a:gd name="T33" fmla="*/ 187 h 156"/>
                <a:gd name="T34" fmla="*/ 112 w 109"/>
                <a:gd name="T35" fmla="*/ 169 h 156"/>
                <a:gd name="T36" fmla="*/ 112 w 109"/>
                <a:gd name="T37" fmla="*/ 150 h 156"/>
                <a:gd name="T38" fmla="*/ 117 w 109"/>
                <a:gd name="T39" fmla="*/ 129 h 156"/>
                <a:gd name="T40" fmla="*/ 123 w 109"/>
                <a:gd name="T41" fmla="*/ 108 h 156"/>
                <a:gd name="T42" fmla="*/ 117 w 109"/>
                <a:gd name="T43" fmla="*/ 84 h 156"/>
                <a:gd name="T44" fmla="*/ 101 w 109"/>
                <a:gd name="T45" fmla="*/ 58 h 156"/>
                <a:gd name="T46" fmla="*/ 64 w 109"/>
                <a:gd name="T47" fmla="*/ 31 h 156"/>
                <a:gd name="T48" fmla="*/ 0 w 109"/>
                <a:gd name="T49" fmla="*/ 0 h 1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64" name="Freeform 32"/>
            <p:cNvSpPr>
              <a:spLocks noChangeArrowheads="1"/>
            </p:cNvSpPr>
            <p:nvPr/>
          </p:nvSpPr>
          <p:spPr bwMode="auto">
            <a:xfrm rot="840000">
              <a:off x="242" y="3572"/>
              <a:ext cx="64" cy="40"/>
            </a:xfrm>
            <a:custGeom>
              <a:avLst/>
              <a:gdLst>
                <a:gd name="T0" fmla="*/ 0 w 54"/>
                <a:gd name="T1" fmla="*/ 0 h 40"/>
                <a:gd name="T2" fmla="*/ 1 w 54"/>
                <a:gd name="T3" fmla="*/ 1 h 40"/>
                <a:gd name="T4" fmla="*/ 11 w 54"/>
                <a:gd name="T5" fmla="*/ 3 h 40"/>
                <a:gd name="T6" fmla="*/ 25 w 54"/>
                <a:gd name="T7" fmla="*/ 8 h 40"/>
                <a:gd name="T8" fmla="*/ 43 w 54"/>
                <a:gd name="T9" fmla="*/ 12 h 40"/>
                <a:gd name="T10" fmla="*/ 56 w 54"/>
                <a:gd name="T11" fmla="*/ 15 h 40"/>
                <a:gd name="T12" fmla="*/ 75 w 54"/>
                <a:gd name="T13" fmla="*/ 17 h 40"/>
                <a:gd name="T14" fmla="*/ 91 w 54"/>
                <a:gd name="T15" fmla="*/ 18 h 40"/>
                <a:gd name="T16" fmla="*/ 107 w 54"/>
                <a:gd name="T17" fmla="*/ 16 h 40"/>
                <a:gd name="T18" fmla="*/ 105 w 54"/>
                <a:gd name="T19" fmla="*/ 25 h 40"/>
                <a:gd name="T20" fmla="*/ 98 w 54"/>
                <a:gd name="T21" fmla="*/ 33 h 40"/>
                <a:gd name="T22" fmla="*/ 87 w 54"/>
                <a:gd name="T23" fmla="*/ 38 h 40"/>
                <a:gd name="T24" fmla="*/ 73 w 54"/>
                <a:gd name="T25" fmla="*/ 40 h 40"/>
                <a:gd name="T26" fmla="*/ 55 w 54"/>
                <a:gd name="T27" fmla="*/ 39 h 40"/>
                <a:gd name="T28" fmla="*/ 38 w 54"/>
                <a:gd name="T29" fmla="*/ 32 h 40"/>
                <a:gd name="T30" fmla="*/ 20 w 54"/>
                <a:gd name="T31" fmla="*/ 20 h 40"/>
                <a:gd name="T32" fmla="*/ 0 w 54"/>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65" name="Freeform 33"/>
            <p:cNvSpPr>
              <a:spLocks noChangeArrowheads="1"/>
            </p:cNvSpPr>
            <p:nvPr/>
          </p:nvSpPr>
          <p:spPr bwMode="auto">
            <a:xfrm>
              <a:off x="-19" y="4104"/>
              <a:ext cx="117" cy="212"/>
            </a:xfrm>
            <a:custGeom>
              <a:avLst/>
              <a:gdLst>
                <a:gd name="T0" fmla="*/ 0 w 118"/>
                <a:gd name="T1" fmla="*/ 0 h 209"/>
                <a:gd name="T2" fmla="*/ 6 w 118"/>
                <a:gd name="T3" fmla="*/ 8 h 209"/>
                <a:gd name="T4" fmla="*/ 15 w 118"/>
                <a:gd name="T5" fmla="*/ 19 h 209"/>
                <a:gd name="T6" fmla="*/ 26 w 118"/>
                <a:gd name="T7" fmla="*/ 33 h 209"/>
                <a:gd name="T8" fmla="*/ 38 w 118"/>
                <a:gd name="T9" fmla="*/ 55 h 209"/>
                <a:gd name="T10" fmla="*/ 54 w 118"/>
                <a:gd name="T11" fmla="*/ 76 h 209"/>
                <a:gd name="T12" fmla="*/ 63 w 118"/>
                <a:gd name="T13" fmla="*/ 98 h 209"/>
                <a:gd name="T14" fmla="*/ 75 w 118"/>
                <a:gd name="T15" fmla="*/ 127 h 209"/>
                <a:gd name="T16" fmla="*/ 83 w 118"/>
                <a:gd name="T17" fmla="*/ 154 h 209"/>
                <a:gd name="T18" fmla="*/ 90 w 118"/>
                <a:gd name="T19" fmla="*/ 187 h 209"/>
                <a:gd name="T20" fmla="*/ 87 w 118"/>
                <a:gd name="T21" fmla="*/ 221 h 209"/>
                <a:gd name="T22" fmla="*/ 114 w 118"/>
                <a:gd name="T23" fmla="*/ 221 h 209"/>
                <a:gd name="T24" fmla="*/ 113 w 118"/>
                <a:gd name="T25" fmla="*/ 189 h 209"/>
                <a:gd name="T26" fmla="*/ 100 w 118"/>
                <a:gd name="T27" fmla="*/ 127 h 209"/>
                <a:gd name="T28" fmla="*/ 78 w 118"/>
                <a:gd name="T29" fmla="*/ 73 h 209"/>
                <a:gd name="T30" fmla="*/ 47 w 118"/>
                <a:gd name="T31" fmla="*/ 27 h 209"/>
                <a:gd name="T32" fmla="*/ 0 w 118"/>
                <a:gd name="T33" fmla="*/ 0 h 20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8" h="209">
                  <a:moveTo>
                    <a:pt x="0" y="0"/>
                  </a:moveTo>
                  <a:lnTo>
                    <a:pt x="6" y="8"/>
                  </a:lnTo>
                  <a:lnTo>
                    <a:pt x="15" y="19"/>
                  </a:lnTo>
                  <a:lnTo>
                    <a:pt x="26" y="33"/>
                  </a:lnTo>
                  <a:lnTo>
                    <a:pt x="38" y="51"/>
                  </a:lnTo>
                  <a:lnTo>
                    <a:pt x="54" y="72"/>
                  </a:lnTo>
                  <a:lnTo>
                    <a:pt x="67" y="94"/>
                  </a:lnTo>
                  <a:lnTo>
                    <a:pt x="79" y="119"/>
                  </a:lnTo>
                  <a:lnTo>
                    <a:pt x="87" y="146"/>
                  </a:lnTo>
                  <a:lnTo>
                    <a:pt x="94" y="175"/>
                  </a:lnTo>
                  <a:lnTo>
                    <a:pt x="91" y="209"/>
                  </a:lnTo>
                  <a:lnTo>
                    <a:pt x="118" y="209"/>
                  </a:lnTo>
                  <a:lnTo>
                    <a:pt x="117" y="177"/>
                  </a:lnTo>
                  <a:lnTo>
                    <a:pt x="104" y="119"/>
                  </a:lnTo>
                  <a:lnTo>
                    <a:pt x="82" y="69"/>
                  </a:lnTo>
                  <a:lnTo>
                    <a:pt x="47" y="27"/>
                  </a:lnTo>
                  <a:lnTo>
                    <a:pt x="0"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66" name="Freeform 34"/>
            <p:cNvSpPr>
              <a:spLocks noChangeArrowheads="1"/>
            </p:cNvSpPr>
            <p:nvPr/>
          </p:nvSpPr>
          <p:spPr bwMode="auto">
            <a:xfrm>
              <a:off x="-31" y="3958"/>
              <a:ext cx="129" cy="128"/>
            </a:xfrm>
            <a:custGeom>
              <a:avLst/>
              <a:gdLst>
                <a:gd name="T0" fmla="*/ 99 w 130"/>
                <a:gd name="T1" fmla="*/ 0 h 128"/>
                <a:gd name="T2" fmla="*/ 126 w 130"/>
                <a:gd name="T3" fmla="*/ 128 h 128"/>
                <a:gd name="T4" fmla="*/ 121 w 130"/>
                <a:gd name="T5" fmla="*/ 126 h 128"/>
                <a:gd name="T6" fmla="*/ 107 w 130"/>
                <a:gd name="T7" fmla="*/ 121 h 128"/>
                <a:gd name="T8" fmla="*/ 88 w 130"/>
                <a:gd name="T9" fmla="*/ 111 h 128"/>
                <a:gd name="T10" fmla="*/ 65 w 130"/>
                <a:gd name="T11" fmla="*/ 103 h 128"/>
                <a:gd name="T12" fmla="*/ 41 w 130"/>
                <a:gd name="T13" fmla="*/ 94 h 128"/>
                <a:gd name="T14" fmla="*/ 19 w 130"/>
                <a:gd name="T15" fmla="*/ 90 h 128"/>
                <a:gd name="T16" fmla="*/ 0 w 130"/>
                <a:gd name="T17" fmla="*/ 93 h 128"/>
                <a:gd name="T18" fmla="*/ 0 w 130"/>
                <a:gd name="T19" fmla="*/ 72 h 128"/>
                <a:gd name="T20" fmla="*/ 12 w 130"/>
                <a:gd name="T21" fmla="*/ 70 h 128"/>
                <a:gd name="T22" fmla="*/ 24 w 130"/>
                <a:gd name="T23" fmla="*/ 66 h 128"/>
                <a:gd name="T24" fmla="*/ 38 w 130"/>
                <a:gd name="T25" fmla="*/ 66 h 128"/>
                <a:gd name="T26" fmla="*/ 51 w 130"/>
                <a:gd name="T27" fmla="*/ 67 h 128"/>
                <a:gd name="T28" fmla="*/ 65 w 130"/>
                <a:gd name="T29" fmla="*/ 70 h 128"/>
                <a:gd name="T30" fmla="*/ 74 w 130"/>
                <a:gd name="T31" fmla="*/ 78 h 128"/>
                <a:gd name="T32" fmla="*/ 77 w 130"/>
                <a:gd name="T33" fmla="*/ 74 h 128"/>
                <a:gd name="T34" fmla="*/ 77 w 130"/>
                <a:gd name="T35" fmla="*/ 58 h 128"/>
                <a:gd name="T36" fmla="*/ 78 w 130"/>
                <a:gd name="T37" fmla="*/ 37 h 128"/>
                <a:gd name="T38" fmla="*/ 78 w 130"/>
                <a:gd name="T39" fmla="*/ 29 h 128"/>
                <a:gd name="T40" fmla="*/ 76 w 130"/>
                <a:gd name="T41" fmla="*/ 29 h 128"/>
                <a:gd name="T42" fmla="*/ 73 w 130"/>
                <a:gd name="T43" fmla="*/ 27 h 128"/>
                <a:gd name="T44" fmla="*/ 72 w 130"/>
                <a:gd name="T45" fmla="*/ 22 h 128"/>
                <a:gd name="T46" fmla="*/ 71 w 130"/>
                <a:gd name="T47" fmla="*/ 19 h 128"/>
                <a:gd name="T48" fmla="*/ 72 w 130"/>
                <a:gd name="T49" fmla="*/ 15 h 128"/>
                <a:gd name="T50" fmla="*/ 75 w 130"/>
                <a:gd name="T51" fmla="*/ 10 h 128"/>
                <a:gd name="T52" fmla="*/ 85 w 130"/>
                <a:gd name="T53" fmla="*/ 6 h 128"/>
                <a:gd name="T54" fmla="*/ 99 w 130"/>
                <a:gd name="T55" fmla="*/ 0 h 1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30" h="128">
                  <a:moveTo>
                    <a:pt x="103" y="0"/>
                  </a:moveTo>
                  <a:lnTo>
                    <a:pt x="130" y="128"/>
                  </a:lnTo>
                  <a:lnTo>
                    <a:pt x="125" y="126"/>
                  </a:lnTo>
                  <a:lnTo>
                    <a:pt x="111" y="121"/>
                  </a:lnTo>
                  <a:lnTo>
                    <a:pt x="92" y="111"/>
                  </a:lnTo>
                  <a:lnTo>
                    <a:pt x="68" y="103"/>
                  </a:lnTo>
                  <a:lnTo>
                    <a:pt x="41" y="94"/>
                  </a:lnTo>
                  <a:lnTo>
                    <a:pt x="19" y="90"/>
                  </a:lnTo>
                  <a:lnTo>
                    <a:pt x="0" y="93"/>
                  </a:lnTo>
                  <a:lnTo>
                    <a:pt x="0" y="72"/>
                  </a:lnTo>
                  <a:lnTo>
                    <a:pt x="12" y="70"/>
                  </a:lnTo>
                  <a:lnTo>
                    <a:pt x="24" y="66"/>
                  </a:lnTo>
                  <a:lnTo>
                    <a:pt x="38" y="66"/>
                  </a:lnTo>
                  <a:lnTo>
                    <a:pt x="51" y="67"/>
                  </a:lnTo>
                  <a:lnTo>
                    <a:pt x="65" y="70"/>
                  </a:lnTo>
                  <a:lnTo>
                    <a:pt x="78" y="78"/>
                  </a:lnTo>
                  <a:lnTo>
                    <a:pt x="81" y="74"/>
                  </a:lnTo>
                  <a:lnTo>
                    <a:pt x="81" y="58"/>
                  </a:lnTo>
                  <a:lnTo>
                    <a:pt x="82" y="37"/>
                  </a:lnTo>
                  <a:lnTo>
                    <a:pt x="82" y="29"/>
                  </a:lnTo>
                  <a:lnTo>
                    <a:pt x="80" y="29"/>
                  </a:lnTo>
                  <a:lnTo>
                    <a:pt x="77" y="27"/>
                  </a:lnTo>
                  <a:lnTo>
                    <a:pt x="76" y="22"/>
                  </a:lnTo>
                  <a:lnTo>
                    <a:pt x="75" y="19"/>
                  </a:lnTo>
                  <a:lnTo>
                    <a:pt x="76" y="15"/>
                  </a:lnTo>
                  <a:lnTo>
                    <a:pt x="79" y="10"/>
                  </a:lnTo>
                  <a:lnTo>
                    <a:pt x="89" y="6"/>
                  </a:lnTo>
                  <a:lnTo>
                    <a:pt x="103"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67" name="Freeform 35"/>
            <p:cNvSpPr>
              <a:spLocks noChangeArrowheads="1"/>
            </p:cNvSpPr>
            <p:nvPr/>
          </p:nvSpPr>
          <p:spPr bwMode="auto">
            <a:xfrm>
              <a:off x="-31" y="3939"/>
              <a:ext cx="45" cy="85"/>
            </a:xfrm>
            <a:custGeom>
              <a:avLst/>
              <a:gdLst>
                <a:gd name="T0" fmla="*/ 32 w 47"/>
                <a:gd name="T1" fmla="*/ 0 h 86"/>
                <a:gd name="T2" fmla="*/ 11 w 47"/>
                <a:gd name="T3" fmla="*/ 37 h 86"/>
                <a:gd name="T4" fmla="*/ 0 w 47"/>
                <a:gd name="T5" fmla="*/ 55 h 86"/>
                <a:gd name="T6" fmla="*/ 0 w 47"/>
                <a:gd name="T7" fmla="*/ 82 h 86"/>
                <a:gd name="T8" fmla="*/ 8 w 47"/>
                <a:gd name="T9" fmla="*/ 78 h 86"/>
                <a:gd name="T10" fmla="*/ 16 w 47"/>
                <a:gd name="T11" fmla="*/ 69 h 86"/>
                <a:gd name="T12" fmla="*/ 29 w 47"/>
                <a:gd name="T13" fmla="*/ 59 h 86"/>
                <a:gd name="T14" fmla="*/ 34 w 47"/>
                <a:gd name="T15" fmla="*/ 47 h 86"/>
                <a:gd name="T16" fmla="*/ 39 w 47"/>
                <a:gd name="T17" fmla="*/ 36 h 86"/>
                <a:gd name="T18" fmla="*/ 38 w 47"/>
                <a:gd name="T19" fmla="*/ 19 h 86"/>
                <a:gd name="T20" fmla="*/ 32 w 47"/>
                <a:gd name="T21" fmla="*/ 0 h 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7" h="86">
                  <a:moveTo>
                    <a:pt x="37" y="0"/>
                  </a:moveTo>
                  <a:lnTo>
                    <a:pt x="15" y="37"/>
                  </a:lnTo>
                  <a:lnTo>
                    <a:pt x="0" y="59"/>
                  </a:lnTo>
                  <a:lnTo>
                    <a:pt x="0" y="86"/>
                  </a:lnTo>
                  <a:lnTo>
                    <a:pt x="8" y="82"/>
                  </a:lnTo>
                  <a:lnTo>
                    <a:pt x="20" y="73"/>
                  </a:lnTo>
                  <a:lnTo>
                    <a:pt x="33" y="63"/>
                  </a:lnTo>
                  <a:lnTo>
                    <a:pt x="42" y="51"/>
                  </a:lnTo>
                  <a:lnTo>
                    <a:pt x="47" y="36"/>
                  </a:lnTo>
                  <a:lnTo>
                    <a:pt x="46" y="19"/>
                  </a:lnTo>
                  <a:lnTo>
                    <a:pt x="37" y="0"/>
                  </a:lnTo>
                  <a:close/>
                </a:path>
              </a:pathLst>
            </a:custGeom>
            <a:solidFill>
              <a:srgbClr val="660066"/>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68" name="Freeform 38"/>
            <p:cNvSpPr>
              <a:spLocks noChangeArrowheads="1"/>
            </p:cNvSpPr>
            <p:nvPr/>
          </p:nvSpPr>
          <p:spPr bwMode="auto">
            <a:xfrm rot="1560000">
              <a:off x="217" y="656"/>
              <a:ext cx="167" cy="114"/>
            </a:xfrm>
            <a:custGeom>
              <a:avLst/>
              <a:gdLst>
                <a:gd name="T0" fmla="*/ 255 w 124"/>
                <a:gd name="T1" fmla="*/ 0 h 110"/>
                <a:gd name="T2" fmla="*/ 408 w 124"/>
                <a:gd name="T3" fmla="*/ 124 h 110"/>
                <a:gd name="T4" fmla="*/ 396 w 124"/>
                <a:gd name="T5" fmla="*/ 123 h 110"/>
                <a:gd name="T6" fmla="*/ 352 w 124"/>
                <a:gd name="T7" fmla="*/ 121 h 110"/>
                <a:gd name="T8" fmla="*/ 294 w 124"/>
                <a:gd name="T9" fmla="*/ 117 h 110"/>
                <a:gd name="T10" fmla="*/ 225 w 124"/>
                <a:gd name="T11" fmla="*/ 115 h 110"/>
                <a:gd name="T12" fmla="*/ 148 w 124"/>
                <a:gd name="T13" fmla="*/ 113 h 110"/>
                <a:gd name="T14" fmla="*/ 84 w 124"/>
                <a:gd name="T15" fmla="*/ 114 h 110"/>
                <a:gd name="T16" fmla="*/ 30 w 124"/>
                <a:gd name="T17" fmla="*/ 118 h 110"/>
                <a:gd name="T18" fmla="*/ 0 w 124"/>
                <a:gd name="T19" fmla="*/ 126 h 110"/>
                <a:gd name="T20" fmla="*/ 12 w 124"/>
                <a:gd name="T21" fmla="*/ 114 h 110"/>
                <a:gd name="T22" fmla="*/ 27 w 124"/>
                <a:gd name="T23" fmla="*/ 102 h 110"/>
                <a:gd name="T24" fmla="*/ 54 w 124"/>
                <a:gd name="T25" fmla="*/ 94 h 110"/>
                <a:gd name="T26" fmla="*/ 84 w 124"/>
                <a:gd name="T27" fmla="*/ 88 h 110"/>
                <a:gd name="T28" fmla="*/ 119 w 124"/>
                <a:gd name="T29" fmla="*/ 84 h 110"/>
                <a:gd name="T30" fmla="*/ 154 w 124"/>
                <a:gd name="T31" fmla="*/ 83 h 110"/>
                <a:gd name="T32" fmla="*/ 193 w 124"/>
                <a:gd name="T33" fmla="*/ 83 h 110"/>
                <a:gd name="T34" fmla="*/ 237 w 124"/>
                <a:gd name="T35" fmla="*/ 86 h 110"/>
                <a:gd name="T36" fmla="*/ 240 w 124"/>
                <a:gd name="T37" fmla="*/ 83 h 110"/>
                <a:gd name="T38" fmla="*/ 230 w 124"/>
                <a:gd name="T39" fmla="*/ 64 h 110"/>
                <a:gd name="T40" fmla="*/ 220 w 124"/>
                <a:gd name="T41" fmla="*/ 42 h 110"/>
                <a:gd name="T42" fmla="*/ 215 w 124"/>
                <a:gd name="T43" fmla="*/ 34 h 110"/>
                <a:gd name="T44" fmla="*/ 207 w 124"/>
                <a:gd name="T45" fmla="*/ 34 h 110"/>
                <a:gd name="T46" fmla="*/ 199 w 124"/>
                <a:gd name="T47" fmla="*/ 33 h 110"/>
                <a:gd name="T48" fmla="*/ 193 w 124"/>
                <a:gd name="T49" fmla="*/ 30 h 110"/>
                <a:gd name="T50" fmla="*/ 189 w 124"/>
                <a:gd name="T51" fmla="*/ 27 h 110"/>
                <a:gd name="T52" fmla="*/ 189 w 124"/>
                <a:gd name="T53" fmla="*/ 23 h 110"/>
                <a:gd name="T54" fmla="*/ 193 w 124"/>
                <a:gd name="T55" fmla="*/ 18 h 110"/>
                <a:gd name="T56" fmla="*/ 218 w 124"/>
                <a:gd name="T57" fmla="*/ 8 h 110"/>
                <a:gd name="T58" fmla="*/ 255 w 124"/>
                <a:gd name="T59" fmla="*/ 0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69" name="Freeform 39"/>
            <p:cNvSpPr>
              <a:spLocks noChangeArrowheads="1"/>
            </p:cNvSpPr>
            <p:nvPr/>
          </p:nvSpPr>
          <p:spPr bwMode="auto">
            <a:xfrm rot="1560000">
              <a:off x="555" y="174"/>
              <a:ext cx="146" cy="161"/>
            </a:xfrm>
            <a:custGeom>
              <a:avLst/>
              <a:gdLst>
                <a:gd name="T0" fmla="*/ 0 w 109"/>
                <a:gd name="T1" fmla="*/ 0 h 156"/>
                <a:gd name="T2" fmla="*/ 16 w 109"/>
                <a:gd name="T3" fmla="*/ 1 h 156"/>
                <a:gd name="T4" fmla="*/ 58 w 109"/>
                <a:gd name="T5" fmla="*/ 5 h 156"/>
                <a:gd name="T6" fmla="*/ 121 w 109"/>
                <a:gd name="T7" fmla="*/ 12 h 156"/>
                <a:gd name="T8" fmla="*/ 186 w 109"/>
                <a:gd name="T9" fmla="*/ 28 h 156"/>
                <a:gd name="T10" fmla="*/ 249 w 109"/>
                <a:gd name="T11" fmla="*/ 49 h 156"/>
                <a:gd name="T12" fmla="*/ 311 w 109"/>
                <a:gd name="T13" fmla="*/ 79 h 156"/>
                <a:gd name="T14" fmla="*/ 344 w 109"/>
                <a:gd name="T15" fmla="*/ 123 h 156"/>
                <a:gd name="T16" fmla="*/ 352 w 109"/>
                <a:gd name="T17" fmla="*/ 176 h 156"/>
                <a:gd name="T18" fmla="*/ 339 w 109"/>
                <a:gd name="T19" fmla="*/ 176 h 156"/>
                <a:gd name="T20" fmla="*/ 319 w 109"/>
                <a:gd name="T21" fmla="*/ 176 h 156"/>
                <a:gd name="T22" fmla="*/ 300 w 109"/>
                <a:gd name="T23" fmla="*/ 176 h 156"/>
                <a:gd name="T24" fmla="*/ 281 w 109"/>
                <a:gd name="T25" fmla="*/ 174 h 156"/>
                <a:gd name="T26" fmla="*/ 260 w 109"/>
                <a:gd name="T27" fmla="*/ 173 h 156"/>
                <a:gd name="T28" fmla="*/ 238 w 109"/>
                <a:gd name="T29" fmla="*/ 170 h 156"/>
                <a:gd name="T30" fmla="*/ 212 w 109"/>
                <a:gd name="T31" fmla="*/ 165 h 156"/>
                <a:gd name="T32" fmla="*/ 186 w 109"/>
                <a:gd name="T33" fmla="*/ 158 h 156"/>
                <a:gd name="T34" fmla="*/ 170 w 109"/>
                <a:gd name="T35" fmla="*/ 142 h 156"/>
                <a:gd name="T36" fmla="*/ 170 w 109"/>
                <a:gd name="T37" fmla="*/ 127 h 156"/>
                <a:gd name="T38" fmla="*/ 179 w 109"/>
                <a:gd name="T39" fmla="*/ 108 h 156"/>
                <a:gd name="T40" fmla="*/ 190 w 109"/>
                <a:gd name="T41" fmla="*/ 92 h 156"/>
                <a:gd name="T42" fmla="*/ 179 w 109"/>
                <a:gd name="T43" fmla="*/ 70 h 156"/>
                <a:gd name="T44" fmla="*/ 154 w 109"/>
                <a:gd name="T45" fmla="*/ 47 h 156"/>
                <a:gd name="T46" fmla="*/ 100 w 109"/>
                <a:gd name="T47" fmla="*/ 27 h 156"/>
                <a:gd name="T48" fmla="*/ 0 w 109"/>
                <a:gd name="T49" fmla="*/ 0 h 1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70" name="Freeform 40"/>
            <p:cNvSpPr>
              <a:spLocks noChangeArrowheads="1"/>
            </p:cNvSpPr>
            <p:nvPr/>
          </p:nvSpPr>
          <p:spPr bwMode="auto">
            <a:xfrm rot="1560000">
              <a:off x="211" y="620"/>
              <a:ext cx="60" cy="96"/>
            </a:xfrm>
            <a:custGeom>
              <a:avLst/>
              <a:gdLst>
                <a:gd name="T0" fmla="*/ 89 w 46"/>
                <a:gd name="T1" fmla="*/ 0 h 94"/>
                <a:gd name="T2" fmla="*/ 57 w 46"/>
                <a:gd name="T3" fmla="*/ 42 h 94"/>
                <a:gd name="T4" fmla="*/ 44 w 46"/>
                <a:gd name="T5" fmla="*/ 66 h 94"/>
                <a:gd name="T6" fmla="*/ 30 w 46"/>
                <a:gd name="T7" fmla="*/ 87 h 94"/>
                <a:gd name="T8" fmla="*/ 0 w 46"/>
                <a:gd name="T9" fmla="*/ 102 h 94"/>
                <a:gd name="T10" fmla="*/ 35 w 46"/>
                <a:gd name="T11" fmla="*/ 96 h 94"/>
                <a:gd name="T12" fmla="*/ 67 w 46"/>
                <a:gd name="T13" fmla="*/ 88 h 94"/>
                <a:gd name="T14" fmla="*/ 94 w 46"/>
                <a:gd name="T15" fmla="*/ 75 h 94"/>
                <a:gd name="T16" fmla="*/ 116 w 46"/>
                <a:gd name="T17" fmla="*/ 61 h 94"/>
                <a:gd name="T18" fmla="*/ 130 w 46"/>
                <a:gd name="T19" fmla="*/ 48 h 94"/>
                <a:gd name="T20" fmla="*/ 133 w 46"/>
                <a:gd name="T21" fmla="*/ 34 h 94"/>
                <a:gd name="T22" fmla="*/ 123 w 46"/>
                <a:gd name="T23" fmla="*/ 15 h 94"/>
                <a:gd name="T24" fmla="*/ 89 w 46"/>
                <a:gd name="T25" fmla="*/ 0 h 9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71" name="Freeform 41"/>
            <p:cNvSpPr>
              <a:spLocks noChangeArrowheads="1"/>
            </p:cNvSpPr>
            <p:nvPr/>
          </p:nvSpPr>
          <p:spPr bwMode="auto">
            <a:xfrm rot="1560000">
              <a:off x="567" y="358"/>
              <a:ext cx="70" cy="38"/>
            </a:xfrm>
            <a:custGeom>
              <a:avLst/>
              <a:gdLst>
                <a:gd name="T0" fmla="*/ 0 w 54"/>
                <a:gd name="T1" fmla="*/ 0 h 40"/>
                <a:gd name="T2" fmla="*/ 1 w 54"/>
                <a:gd name="T3" fmla="*/ 1 h 40"/>
                <a:gd name="T4" fmla="*/ 17 w 54"/>
                <a:gd name="T5" fmla="*/ 3 h 40"/>
                <a:gd name="T6" fmla="*/ 38 w 54"/>
                <a:gd name="T7" fmla="*/ 8 h 40"/>
                <a:gd name="T8" fmla="*/ 58 w 54"/>
                <a:gd name="T9" fmla="*/ 10 h 40"/>
                <a:gd name="T10" fmla="*/ 83 w 54"/>
                <a:gd name="T11" fmla="*/ 11 h 40"/>
                <a:gd name="T12" fmla="*/ 108 w 54"/>
                <a:gd name="T13" fmla="*/ 13 h 40"/>
                <a:gd name="T14" fmla="*/ 131 w 54"/>
                <a:gd name="T15" fmla="*/ 14 h 40"/>
                <a:gd name="T16" fmla="*/ 153 w 54"/>
                <a:gd name="T17" fmla="*/ 12 h 40"/>
                <a:gd name="T18" fmla="*/ 149 w 54"/>
                <a:gd name="T19" fmla="*/ 21 h 40"/>
                <a:gd name="T20" fmla="*/ 141 w 54"/>
                <a:gd name="T21" fmla="*/ 27 h 40"/>
                <a:gd name="T22" fmla="*/ 124 w 54"/>
                <a:gd name="T23" fmla="*/ 30 h 40"/>
                <a:gd name="T24" fmla="*/ 104 w 54"/>
                <a:gd name="T25" fmla="*/ 32 h 40"/>
                <a:gd name="T26" fmla="*/ 79 w 54"/>
                <a:gd name="T27" fmla="*/ 31 h 40"/>
                <a:gd name="T28" fmla="*/ 53 w 54"/>
                <a:gd name="T29" fmla="*/ 27 h 40"/>
                <a:gd name="T30" fmla="*/ 29 w 54"/>
                <a:gd name="T31" fmla="*/ 16 h 40"/>
                <a:gd name="T32" fmla="*/ 0 w 54"/>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sp>
          <p:nvSpPr>
            <p:cNvPr id="2072" name="Freeform 43"/>
            <p:cNvSpPr>
              <a:spLocks noChangeArrowheads="1"/>
            </p:cNvSpPr>
            <p:nvPr/>
          </p:nvSpPr>
          <p:spPr bwMode="auto">
            <a:xfrm rot="1560000">
              <a:off x="27" y="-35"/>
              <a:ext cx="815" cy="701"/>
            </a:xfrm>
            <a:custGeom>
              <a:avLst/>
              <a:gdLst>
                <a:gd name="T0" fmla="*/ 56 w 596"/>
                <a:gd name="T1" fmla="*/ 453 h 666"/>
                <a:gd name="T2" fmla="*/ 21 w 596"/>
                <a:gd name="T3" fmla="*/ 419 h 666"/>
                <a:gd name="T4" fmla="*/ 0 w 596"/>
                <a:gd name="T5" fmla="*/ 355 h 666"/>
                <a:gd name="T6" fmla="*/ 14 w 596"/>
                <a:gd name="T7" fmla="*/ 273 h 666"/>
                <a:gd name="T8" fmla="*/ 86 w 596"/>
                <a:gd name="T9" fmla="*/ 185 h 666"/>
                <a:gd name="T10" fmla="*/ 241 w 596"/>
                <a:gd name="T11" fmla="*/ 103 h 666"/>
                <a:gd name="T12" fmla="*/ 495 w 596"/>
                <a:gd name="T13" fmla="*/ 39 h 666"/>
                <a:gd name="T14" fmla="*/ 864 w 596"/>
                <a:gd name="T15" fmla="*/ 2 h 666"/>
                <a:gd name="T16" fmla="*/ 1329 w 596"/>
                <a:gd name="T17" fmla="*/ 9 h 666"/>
                <a:gd name="T18" fmla="*/ 1693 w 596"/>
                <a:gd name="T19" fmla="*/ 84 h 666"/>
                <a:gd name="T20" fmla="*/ 1939 w 596"/>
                <a:gd name="T21" fmla="*/ 203 h 666"/>
                <a:gd name="T22" fmla="*/ 2066 w 596"/>
                <a:gd name="T23" fmla="*/ 349 h 666"/>
                <a:gd name="T24" fmla="*/ 2081 w 596"/>
                <a:gd name="T25" fmla="*/ 502 h 666"/>
                <a:gd name="T26" fmla="*/ 1979 w 596"/>
                <a:gd name="T27" fmla="*/ 645 h 666"/>
                <a:gd name="T28" fmla="*/ 1772 w 596"/>
                <a:gd name="T29" fmla="*/ 755 h 666"/>
                <a:gd name="T30" fmla="*/ 1456 w 596"/>
                <a:gd name="T31" fmla="*/ 815 h 666"/>
                <a:gd name="T32" fmla="*/ 1359 w 596"/>
                <a:gd name="T33" fmla="*/ 808 h 666"/>
                <a:gd name="T34" fmla="*/ 1542 w 596"/>
                <a:gd name="T35" fmla="*/ 757 h 666"/>
                <a:gd name="T36" fmla="*/ 1685 w 596"/>
                <a:gd name="T37" fmla="*/ 668 h 666"/>
                <a:gd name="T38" fmla="*/ 1780 w 596"/>
                <a:gd name="T39" fmla="*/ 557 h 666"/>
                <a:gd name="T40" fmla="*/ 1817 w 596"/>
                <a:gd name="T41" fmla="*/ 437 h 666"/>
                <a:gd name="T42" fmla="*/ 1797 w 596"/>
                <a:gd name="T43" fmla="*/ 317 h 666"/>
                <a:gd name="T44" fmla="*/ 1696 w 596"/>
                <a:gd name="T45" fmla="*/ 214 h 666"/>
                <a:gd name="T46" fmla="*/ 1515 w 596"/>
                <a:gd name="T47" fmla="*/ 138 h 666"/>
                <a:gd name="T48" fmla="*/ 1191 w 596"/>
                <a:gd name="T49" fmla="*/ 92 h 666"/>
                <a:gd name="T50" fmla="*/ 859 w 596"/>
                <a:gd name="T51" fmla="*/ 75 h 666"/>
                <a:gd name="T52" fmla="*/ 607 w 596"/>
                <a:gd name="T53" fmla="*/ 87 h 666"/>
                <a:gd name="T54" fmla="*/ 423 w 596"/>
                <a:gd name="T55" fmla="*/ 124 h 666"/>
                <a:gd name="T56" fmla="*/ 294 w 596"/>
                <a:gd name="T57" fmla="*/ 183 h 666"/>
                <a:gd name="T58" fmla="*/ 200 w 596"/>
                <a:gd name="T59" fmla="*/ 253 h 666"/>
                <a:gd name="T60" fmla="*/ 141 w 596"/>
                <a:gd name="T61" fmla="*/ 334 h 666"/>
                <a:gd name="T62" fmla="*/ 97 w 596"/>
                <a:gd name="T63" fmla="*/ 417 h 66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rgbClr val="9999FF"/>
            </a:solid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p>
          </p:txBody>
        </p:sp>
      </p:grpSp>
      <p:sp>
        <p:nvSpPr>
          <p:cNvPr id="2051" name="Rectangle 44"/>
          <p:cNvSpPr>
            <a:spLocks noGrp="1" noChangeArrowheads="1"/>
          </p:cNvSpPr>
          <p:nvPr>
            <p:ph type="title"/>
          </p:nvPr>
        </p:nvSpPr>
        <p:spPr bwMode="auto">
          <a:xfrm>
            <a:off x="442913" y="103188"/>
            <a:ext cx="8239125" cy="1917700"/>
          </a:xfrm>
          <a:prstGeom prst="rect">
            <a:avLst/>
          </a:prstGeom>
          <a:noFill/>
          <a:ln w="9525">
            <a:noFill/>
            <a:round/>
            <a:headEnd/>
            <a:tailEnd/>
          </a:ln>
        </p:spPr>
        <p:txBody>
          <a:bodyPr vert="horz" wrap="square" lIns="90000" tIns="45000" rIns="90000" bIns="45000" numCol="1" anchor="t" anchorCtr="0" compatLnSpc="1">
            <a:prstTxWarp prst="textNoShape">
              <a:avLst/>
            </a:prstTxWarp>
          </a:bodyPr>
          <a:lstStyle/>
          <a:p>
            <a:pPr lvl="0"/>
            <a:r>
              <a:rPr lang="en-GB" altLang="ru-RU" smtClean="0"/>
              <a:t>Для правки текста заголовка щелкните мышью</a:t>
            </a:r>
          </a:p>
        </p:txBody>
      </p:sp>
      <p:sp>
        <p:nvSpPr>
          <p:cNvPr id="2052" name="Rectangle 45"/>
          <p:cNvSpPr>
            <a:spLocks noGrp="1" noChangeArrowheads="1"/>
          </p:cNvSpPr>
          <p:nvPr>
            <p:ph type="body" idx="1"/>
          </p:nvPr>
        </p:nvSpPr>
        <p:spPr bwMode="auto">
          <a:xfrm>
            <a:off x="457200" y="1600200"/>
            <a:ext cx="8224838" cy="4451350"/>
          </a:xfrm>
          <a:prstGeom prst="rect">
            <a:avLst/>
          </a:prstGeom>
          <a:noFill/>
          <a:ln w="9525">
            <a:noFill/>
            <a:round/>
            <a:headEnd/>
            <a:tailEnd/>
          </a:ln>
        </p:spPr>
        <p:txBody>
          <a:bodyPr vert="horz" wrap="square" lIns="90000" tIns="45000" rIns="90000" bIns="45000" numCol="1" anchor="t" anchorCtr="0" compatLnSpc="1">
            <a:prstTxWarp prst="textNoShape">
              <a:avLst/>
            </a:prstTxWarp>
          </a:bodyPr>
          <a:lstStyle/>
          <a:p>
            <a:pPr lvl="0"/>
            <a:r>
              <a:rPr lang="en-GB" altLang="ru-RU" smtClean="0"/>
              <a:t>Для правки структуры щелкните мышью</a:t>
            </a:r>
          </a:p>
          <a:p>
            <a:pPr lvl="1"/>
            <a:r>
              <a:rPr lang="en-GB" altLang="ru-RU" smtClean="0"/>
              <a:t>Второй уровень структуры</a:t>
            </a:r>
          </a:p>
          <a:p>
            <a:pPr lvl="2"/>
            <a:r>
              <a:rPr lang="en-GB" altLang="ru-RU" smtClean="0"/>
              <a:t>Третий уровень структуры</a:t>
            </a:r>
          </a:p>
          <a:p>
            <a:pPr lvl="3"/>
            <a:r>
              <a:rPr lang="en-GB" altLang="ru-RU" smtClean="0"/>
              <a:t>Четвёртый уровень структуры</a:t>
            </a:r>
          </a:p>
          <a:p>
            <a:pPr lvl="4"/>
            <a:r>
              <a:rPr lang="en-GB" altLang="ru-RU" smtClean="0"/>
              <a:t>Пятый уровень структуры</a:t>
            </a:r>
          </a:p>
          <a:p>
            <a:pPr lvl="4"/>
            <a:r>
              <a:rPr lang="en-GB" altLang="ru-RU" smtClean="0"/>
              <a:t>Шестой уровень структуры</a:t>
            </a:r>
          </a:p>
          <a:p>
            <a:pPr lvl="4"/>
            <a:r>
              <a:rPr lang="en-GB" altLang="ru-RU" smtClean="0"/>
              <a:t>Седьмой уровень структуры</a:t>
            </a:r>
          </a:p>
          <a:p>
            <a:pPr lvl="4"/>
            <a:r>
              <a:rPr lang="en-GB" altLang="ru-RU" smtClean="0"/>
              <a:t>Восьмой уровень структуры</a:t>
            </a:r>
          </a:p>
          <a:p>
            <a:pPr lvl="4"/>
            <a:r>
              <a:rPr lang="en-GB" altLang="ru-RU" smtClean="0"/>
              <a:t>Девятый уровень структуры</a:t>
            </a:r>
          </a:p>
        </p:txBody>
      </p:sp>
      <p:sp>
        <p:nvSpPr>
          <p:cNvPr id="2053" name="Text Box 46"/>
          <p:cNvSpPr txBox="1">
            <a:spLocks noChangeArrowheads="1"/>
          </p:cNvSpPr>
          <p:nvPr/>
        </p:nvSpPr>
        <p:spPr bwMode="auto">
          <a:xfrm>
            <a:off x="457200" y="6243638"/>
            <a:ext cx="2133600" cy="457200"/>
          </a:xfrm>
          <a:prstGeom prst="rect">
            <a:avLst/>
          </a:prstGeom>
          <a:no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ltLang="ru-RU"/>
          </a:p>
        </p:txBody>
      </p:sp>
      <p:sp>
        <p:nvSpPr>
          <p:cNvPr id="2054" name="Text Box 47"/>
          <p:cNvSpPr txBox="1">
            <a:spLocks noChangeArrowheads="1"/>
          </p:cNvSpPr>
          <p:nvPr/>
        </p:nvSpPr>
        <p:spPr bwMode="auto">
          <a:xfrm>
            <a:off x="3124200" y="6248400"/>
            <a:ext cx="2895600" cy="457200"/>
          </a:xfrm>
          <a:prstGeom prst="rect">
            <a:avLst/>
          </a:prstGeom>
          <a:noFill/>
          <a:ln w="9525">
            <a:noFill/>
            <a:round/>
            <a:headEnd/>
            <a:tailEnd/>
          </a:ln>
        </p:spPr>
        <p:txBody>
          <a:bodyPr wrap="none" anchor="ctr"/>
          <a:lstStyle/>
          <a:p>
            <a:pPr hangingPunct="0">
              <a:lnSpc>
                <a:spcPct val="93000"/>
              </a:lnSpc>
              <a:buClr>
                <a:srgbClr val="000000"/>
              </a:buClr>
              <a:buSzPct val="100000"/>
              <a:buFont typeface="Times New Roman" pitchFamily="18" charset="0"/>
              <a:buNone/>
              <a:defRPr/>
            </a:pPr>
            <a:endParaRPr lang="ru-RU" altLang="ru-RU"/>
          </a:p>
        </p:txBody>
      </p:sp>
      <p:sp>
        <p:nvSpPr>
          <p:cNvPr id="2096" name="Rectangle 48"/>
          <p:cNvSpPr>
            <a:spLocks noGrp="1" noChangeArrowheads="1"/>
          </p:cNvSpPr>
          <p:nvPr>
            <p:ph type="sldNum"/>
          </p:nvPr>
        </p:nvSpPr>
        <p:spPr bwMode="auto">
          <a:xfrm>
            <a:off x="6553200" y="6243638"/>
            <a:ext cx="2128838" cy="452437"/>
          </a:xfrm>
          <a:prstGeom prst="rect">
            <a:avLst/>
          </a:prstGeom>
          <a:noFill/>
          <a:ln w="9525">
            <a:noFill/>
            <a:round/>
            <a:headEnd/>
            <a:tailEnd/>
          </a:ln>
          <a:effectLst/>
        </p:spPr>
        <p:txBody>
          <a:bodyPr vert="horz" wrap="square" lIns="90000" tIns="45000" rIns="90000" bIns="45000" numCol="1" anchor="t" anchorCtr="0" compatLnSpc="1">
            <a:prstTxWarp prst="textNoShape">
              <a:avLst/>
            </a:prstTxWarp>
          </a:bodyPr>
          <a:lstStyle>
            <a:lvl1pPr hangingPunct="1">
              <a:lnSpc>
                <a:spcPct val="100000"/>
              </a:lnSpc>
              <a:buClrTx/>
              <a:buSzPct val="100000"/>
              <a:buFontTx/>
              <a:buNone/>
              <a:tabLst>
                <a:tab pos="723900" algn="l"/>
                <a:tab pos="1447800" algn="l"/>
              </a:tabLst>
              <a:defRPr>
                <a:solidFill>
                  <a:srgbClr val="000066"/>
                </a:solidFill>
                <a:latin typeface="+mn-lt"/>
                <a:ea typeface="+mn-ea"/>
                <a:cs typeface="+mn-cs"/>
              </a:defRPr>
            </a:lvl1pPr>
          </a:lstStyle>
          <a:p>
            <a:pPr>
              <a:defRPr/>
            </a:pPr>
            <a:fld id="{70B38536-20E7-4D98-82B7-303797323E0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5342" r:id="rId1"/>
    <p:sldLayoutId id="2147485343" r:id="rId2"/>
    <p:sldLayoutId id="2147485344" r:id="rId3"/>
    <p:sldLayoutId id="2147485345" r:id="rId4"/>
    <p:sldLayoutId id="2147485346" r:id="rId5"/>
    <p:sldLayoutId id="2147485347" r:id="rId6"/>
    <p:sldLayoutId id="2147485348" r:id="rId7"/>
    <p:sldLayoutId id="2147485349" r:id="rId8"/>
    <p:sldLayoutId id="2147485350" r:id="rId9"/>
    <p:sldLayoutId id="2147485351" r:id="rId10"/>
    <p:sldLayoutId id="2147485352" r:id="rId11"/>
    <p:sldLayoutId id="2147485353" r:id="rId12"/>
  </p:sldLayoutIdLst>
  <p:txStyles>
    <p:titleStyle>
      <a:lvl1pPr algn="l" defTabSz="449263" rtl="0" eaLnBrk="0" fontAlgn="base" hangingPunct="0">
        <a:lnSpc>
          <a:spcPct val="91000"/>
        </a:lnSpc>
        <a:spcBef>
          <a:spcPct val="0"/>
        </a:spcBef>
        <a:spcAft>
          <a:spcPct val="0"/>
        </a:spcAft>
        <a:buClr>
          <a:srgbClr val="000000"/>
        </a:buClr>
        <a:buSzPct val="100000"/>
        <a:buFont typeface="Times New Roman" pitchFamily="18" charset="0"/>
        <a:defRPr sz="4400">
          <a:solidFill>
            <a:srgbClr val="000066"/>
          </a:solidFill>
          <a:latin typeface="+mj-lt"/>
          <a:ea typeface="+mj-ea"/>
          <a:cs typeface="+mj-cs"/>
        </a:defRPr>
      </a:lvl1pPr>
      <a:lvl2pPr algn="l" defTabSz="449263" rtl="0" eaLnBrk="0" fontAlgn="base" hangingPunct="0">
        <a:lnSpc>
          <a:spcPct val="91000"/>
        </a:lnSpc>
        <a:spcBef>
          <a:spcPct val="0"/>
        </a:spcBef>
        <a:spcAft>
          <a:spcPct val="0"/>
        </a:spcAft>
        <a:buClr>
          <a:srgbClr val="000000"/>
        </a:buClr>
        <a:buSzPct val="100000"/>
        <a:buFont typeface="Times New Roman" pitchFamily="18" charset="0"/>
        <a:defRPr sz="4400">
          <a:solidFill>
            <a:srgbClr val="000066"/>
          </a:solidFill>
          <a:latin typeface="Verdana" pitchFamily="32" charset="0"/>
          <a:ea typeface="Lucida Sans Unicode" charset="0"/>
          <a:cs typeface="Lucida Sans Unicode" charset="0"/>
        </a:defRPr>
      </a:lvl2pPr>
      <a:lvl3pPr algn="l" defTabSz="449263" rtl="0" eaLnBrk="0" fontAlgn="base" hangingPunct="0">
        <a:lnSpc>
          <a:spcPct val="91000"/>
        </a:lnSpc>
        <a:spcBef>
          <a:spcPct val="0"/>
        </a:spcBef>
        <a:spcAft>
          <a:spcPct val="0"/>
        </a:spcAft>
        <a:buClr>
          <a:srgbClr val="000000"/>
        </a:buClr>
        <a:buSzPct val="100000"/>
        <a:buFont typeface="Times New Roman" pitchFamily="18" charset="0"/>
        <a:defRPr sz="4400">
          <a:solidFill>
            <a:srgbClr val="000066"/>
          </a:solidFill>
          <a:latin typeface="Verdana" pitchFamily="32" charset="0"/>
          <a:ea typeface="Lucida Sans Unicode" charset="0"/>
          <a:cs typeface="Lucida Sans Unicode" charset="0"/>
        </a:defRPr>
      </a:lvl3pPr>
      <a:lvl4pPr algn="l" defTabSz="449263" rtl="0" eaLnBrk="0" fontAlgn="base" hangingPunct="0">
        <a:lnSpc>
          <a:spcPct val="91000"/>
        </a:lnSpc>
        <a:spcBef>
          <a:spcPct val="0"/>
        </a:spcBef>
        <a:spcAft>
          <a:spcPct val="0"/>
        </a:spcAft>
        <a:buClr>
          <a:srgbClr val="000000"/>
        </a:buClr>
        <a:buSzPct val="100000"/>
        <a:buFont typeface="Times New Roman" pitchFamily="18" charset="0"/>
        <a:defRPr sz="4400">
          <a:solidFill>
            <a:srgbClr val="000066"/>
          </a:solidFill>
          <a:latin typeface="Verdana" pitchFamily="32" charset="0"/>
          <a:ea typeface="Lucida Sans Unicode" charset="0"/>
          <a:cs typeface="Lucida Sans Unicode" charset="0"/>
        </a:defRPr>
      </a:lvl4pPr>
      <a:lvl5pPr algn="l" defTabSz="449263" rtl="0" eaLnBrk="0" fontAlgn="base" hangingPunct="0">
        <a:lnSpc>
          <a:spcPct val="91000"/>
        </a:lnSpc>
        <a:spcBef>
          <a:spcPct val="0"/>
        </a:spcBef>
        <a:spcAft>
          <a:spcPct val="0"/>
        </a:spcAft>
        <a:buClr>
          <a:srgbClr val="000000"/>
        </a:buClr>
        <a:buSzPct val="100000"/>
        <a:buFont typeface="Times New Roman" pitchFamily="18" charset="0"/>
        <a:defRPr sz="4400">
          <a:solidFill>
            <a:srgbClr val="000066"/>
          </a:solidFill>
          <a:latin typeface="Verdana" pitchFamily="32" charset="0"/>
          <a:ea typeface="Lucida Sans Unicode" charset="0"/>
          <a:cs typeface="Lucida Sans Unicode" charset="0"/>
        </a:defRPr>
      </a:lvl5pPr>
      <a:lvl6pPr marL="2514600" indent="-228600" algn="l" defTabSz="449263" rtl="0" fontAlgn="base" hangingPunct="0">
        <a:lnSpc>
          <a:spcPct val="91000"/>
        </a:lnSpc>
        <a:spcBef>
          <a:spcPct val="0"/>
        </a:spcBef>
        <a:spcAft>
          <a:spcPct val="0"/>
        </a:spcAft>
        <a:buClr>
          <a:srgbClr val="000000"/>
        </a:buClr>
        <a:buSzPct val="100000"/>
        <a:buFont typeface="Times New Roman" pitchFamily="16" charset="0"/>
        <a:defRPr sz="4400">
          <a:solidFill>
            <a:srgbClr val="000066"/>
          </a:solidFill>
          <a:latin typeface="Verdana" pitchFamily="32" charset="0"/>
          <a:ea typeface="Lucida Sans Unicode" charset="0"/>
          <a:cs typeface="Lucida Sans Unicode" charset="0"/>
        </a:defRPr>
      </a:lvl6pPr>
      <a:lvl7pPr marL="2971800" indent="-228600" algn="l" defTabSz="449263" rtl="0" fontAlgn="base" hangingPunct="0">
        <a:lnSpc>
          <a:spcPct val="91000"/>
        </a:lnSpc>
        <a:spcBef>
          <a:spcPct val="0"/>
        </a:spcBef>
        <a:spcAft>
          <a:spcPct val="0"/>
        </a:spcAft>
        <a:buClr>
          <a:srgbClr val="000000"/>
        </a:buClr>
        <a:buSzPct val="100000"/>
        <a:buFont typeface="Times New Roman" pitchFamily="16" charset="0"/>
        <a:defRPr sz="4400">
          <a:solidFill>
            <a:srgbClr val="000066"/>
          </a:solidFill>
          <a:latin typeface="Verdana" pitchFamily="32" charset="0"/>
          <a:ea typeface="Lucida Sans Unicode" charset="0"/>
          <a:cs typeface="Lucida Sans Unicode" charset="0"/>
        </a:defRPr>
      </a:lvl7pPr>
      <a:lvl8pPr marL="3429000" indent="-228600" algn="l" defTabSz="449263" rtl="0" fontAlgn="base" hangingPunct="0">
        <a:lnSpc>
          <a:spcPct val="91000"/>
        </a:lnSpc>
        <a:spcBef>
          <a:spcPct val="0"/>
        </a:spcBef>
        <a:spcAft>
          <a:spcPct val="0"/>
        </a:spcAft>
        <a:buClr>
          <a:srgbClr val="000000"/>
        </a:buClr>
        <a:buSzPct val="100000"/>
        <a:buFont typeface="Times New Roman" pitchFamily="16" charset="0"/>
        <a:defRPr sz="4400">
          <a:solidFill>
            <a:srgbClr val="000066"/>
          </a:solidFill>
          <a:latin typeface="Verdana" pitchFamily="32" charset="0"/>
          <a:ea typeface="Lucida Sans Unicode" charset="0"/>
          <a:cs typeface="Lucida Sans Unicode" charset="0"/>
        </a:defRPr>
      </a:lvl8pPr>
      <a:lvl9pPr marL="3886200" indent="-228600" algn="l" defTabSz="449263" rtl="0" fontAlgn="base" hangingPunct="0">
        <a:lnSpc>
          <a:spcPct val="91000"/>
        </a:lnSpc>
        <a:spcBef>
          <a:spcPct val="0"/>
        </a:spcBef>
        <a:spcAft>
          <a:spcPct val="0"/>
        </a:spcAft>
        <a:buClr>
          <a:srgbClr val="000000"/>
        </a:buClr>
        <a:buSzPct val="100000"/>
        <a:buFont typeface="Times New Roman" pitchFamily="16" charset="0"/>
        <a:defRPr sz="4400">
          <a:solidFill>
            <a:srgbClr val="000066"/>
          </a:solidFill>
          <a:latin typeface="Verdana" pitchFamily="32" charset="0"/>
          <a:ea typeface="Lucida Sans Unicode" charset="0"/>
          <a:cs typeface="Lucida Sans Unicode" charset="0"/>
        </a:defRPr>
      </a:lvl9pPr>
    </p:titleStyle>
    <p:bodyStyle>
      <a:lvl1pPr marL="342900" indent="-342900" algn="l" defTabSz="449263" rtl="0" eaLnBrk="0" fontAlgn="base" hangingPunct="0">
        <a:lnSpc>
          <a:spcPct val="101000"/>
        </a:lnSpc>
        <a:spcBef>
          <a:spcPct val="0"/>
        </a:spcBef>
        <a:spcAft>
          <a:spcPts val="1425"/>
        </a:spcAft>
        <a:buClr>
          <a:srgbClr val="000000"/>
        </a:buClr>
        <a:buSzPct val="100000"/>
        <a:buFont typeface="Times New Roman" pitchFamily="18" charset="0"/>
        <a:buChar char="•"/>
        <a:defRPr sz="3200">
          <a:solidFill>
            <a:srgbClr val="000066"/>
          </a:solidFill>
          <a:latin typeface="+mn-lt"/>
          <a:ea typeface="+mn-ea"/>
          <a:cs typeface="+mn-cs"/>
        </a:defRPr>
      </a:lvl1pPr>
      <a:lvl2pPr marL="742950" indent="-285750" algn="l" defTabSz="449263" rtl="0" eaLnBrk="0" fontAlgn="base" hangingPunct="0">
        <a:lnSpc>
          <a:spcPct val="101000"/>
        </a:lnSpc>
        <a:spcBef>
          <a:spcPct val="0"/>
        </a:spcBef>
        <a:spcAft>
          <a:spcPts val="1138"/>
        </a:spcAft>
        <a:buClr>
          <a:srgbClr val="000000"/>
        </a:buClr>
        <a:buSzPct val="100000"/>
        <a:buFont typeface="Times New Roman" pitchFamily="18" charset="0"/>
        <a:buChar char="–"/>
        <a:defRPr sz="2400">
          <a:solidFill>
            <a:srgbClr val="000066"/>
          </a:solidFill>
          <a:latin typeface="+mn-lt"/>
          <a:ea typeface="+mn-ea"/>
          <a:cs typeface="+mn-cs"/>
        </a:defRPr>
      </a:lvl2pPr>
      <a:lvl3pPr marL="1143000" indent="-228600" algn="l" defTabSz="449263" rtl="0" eaLnBrk="0" fontAlgn="base" hangingPunct="0">
        <a:lnSpc>
          <a:spcPct val="101000"/>
        </a:lnSpc>
        <a:spcBef>
          <a:spcPct val="0"/>
        </a:spcBef>
        <a:spcAft>
          <a:spcPts val="850"/>
        </a:spcAft>
        <a:buClr>
          <a:srgbClr val="000000"/>
        </a:buClr>
        <a:buSzPct val="100000"/>
        <a:buFont typeface="Times New Roman" pitchFamily="18" charset="0"/>
        <a:buChar char="•"/>
        <a:defRPr sz="2000">
          <a:solidFill>
            <a:srgbClr val="000066"/>
          </a:solidFill>
          <a:latin typeface="+mn-lt"/>
          <a:ea typeface="+mn-ea"/>
          <a:cs typeface="+mn-cs"/>
        </a:defRPr>
      </a:lvl3pPr>
      <a:lvl4pPr marL="1600200" indent="-228600" algn="l" defTabSz="449263" rtl="0" eaLnBrk="0" fontAlgn="base" hangingPunct="0">
        <a:lnSpc>
          <a:spcPct val="101000"/>
        </a:lnSpc>
        <a:spcBef>
          <a:spcPct val="0"/>
        </a:spcBef>
        <a:spcAft>
          <a:spcPts val="575"/>
        </a:spcAft>
        <a:buClr>
          <a:srgbClr val="000000"/>
        </a:buClr>
        <a:buSzPct val="100000"/>
        <a:buFont typeface="Times New Roman" pitchFamily="18" charset="0"/>
        <a:buChar char="–"/>
        <a:defRPr sz="2000">
          <a:solidFill>
            <a:srgbClr val="000066"/>
          </a:solidFill>
          <a:latin typeface="+mn-lt"/>
          <a:ea typeface="+mn-ea"/>
          <a:cs typeface="+mn-cs"/>
        </a:defRPr>
      </a:lvl4pPr>
      <a:lvl5pPr marL="2057400" indent="-228600" algn="l" defTabSz="449263" rtl="0" eaLnBrk="0" fontAlgn="base" hangingPunct="0">
        <a:lnSpc>
          <a:spcPct val="101000"/>
        </a:lnSpc>
        <a:spcBef>
          <a:spcPct val="0"/>
        </a:spcBef>
        <a:spcAft>
          <a:spcPts val="288"/>
        </a:spcAft>
        <a:buClr>
          <a:srgbClr val="000000"/>
        </a:buClr>
        <a:buSzPct val="100000"/>
        <a:buFont typeface="Times New Roman" pitchFamily="18" charset="0"/>
        <a:buChar char="»"/>
        <a:defRPr sz="2000">
          <a:solidFill>
            <a:srgbClr val="000066"/>
          </a:solidFill>
          <a:latin typeface="+mn-lt"/>
          <a:ea typeface="+mn-ea"/>
          <a:cs typeface="+mn-cs"/>
        </a:defRPr>
      </a:lvl5pPr>
      <a:lvl6pPr marL="2514600" indent="-228600" algn="l" defTabSz="449263" rtl="0" fontAlgn="base" hangingPunct="0">
        <a:lnSpc>
          <a:spcPct val="101000"/>
        </a:lnSpc>
        <a:spcBef>
          <a:spcPct val="0"/>
        </a:spcBef>
        <a:spcAft>
          <a:spcPts val="288"/>
        </a:spcAft>
        <a:buClr>
          <a:srgbClr val="000000"/>
        </a:buClr>
        <a:buSzPct val="100000"/>
        <a:buFont typeface="Times New Roman" pitchFamily="16" charset="0"/>
        <a:defRPr sz="2000">
          <a:solidFill>
            <a:srgbClr val="000066"/>
          </a:solidFill>
          <a:latin typeface="+mn-lt"/>
          <a:ea typeface="+mn-ea"/>
          <a:cs typeface="+mn-cs"/>
        </a:defRPr>
      </a:lvl6pPr>
      <a:lvl7pPr marL="2971800" indent="-228600" algn="l" defTabSz="449263" rtl="0" fontAlgn="base" hangingPunct="0">
        <a:lnSpc>
          <a:spcPct val="101000"/>
        </a:lnSpc>
        <a:spcBef>
          <a:spcPct val="0"/>
        </a:spcBef>
        <a:spcAft>
          <a:spcPts val="288"/>
        </a:spcAft>
        <a:buClr>
          <a:srgbClr val="000000"/>
        </a:buClr>
        <a:buSzPct val="100000"/>
        <a:buFont typeface="Times New Roman" pitchFamily="16" charset="0"/>
        <a:defRPr sz="2000">
          <a:solidFill>
            <a:srgbClr val="000066"/>
          </a:solidFill>
          <a:latin typeface="+mn-lt"/>
          <a:ea typeface="+mn-ea"/>
          <a:cs typeface="+mn-cs"/>
        </a:defRPr>
      </a:lvl7pPr>
      <a:lvl8pPr marL="3429000" indent="-228600" algn="l" defTabSz="449263" rtl="0" fontAlgn="base" hangingPunct="0">
        <a:lnSpc>
          <a:spcPct val="101000"/>
        </a:lnSpc>
        <a:spcBef>
          <a:spcPct val="0"/>
        </a:spcBef>
        <a:spcAft>
          <a:spcPts val="288"/>
        </a:spcAft>
        <a:buClr>
          <a:srgbClr val="000000"/>
        </a:buClr>
        <a:buSzPct val="100000"/>
        <a:buFont typeface="Times New Roman" pitchFamily="16" charset="0"/>
        <a:defRPr sz="2000">
          <a:solidFill>
            <a:srgbClr val="000066"/>
          </a:solidFill>
          <a:latin typeface="+mn-lt"/>
          <a:ea typeface="+mn-ea"/>
          <a:cs typeface="+mn-cs"/>
        </a:defRPr>
      </a:lvl8pPr>
      <a:lvl9pPr marL="3886200" indent="-228600" algn="l" defTabSz="449263" rtl="0" fontAlgn="base" hangingPunct="0">
        <a:lnSpc>
          <a:spcPct val="101000"/>
        </a:lnSpc>
        <a:spcBef>
          <a:spcPct val="0"/>
        </a:spcBef>
        <a:spcAft>
          <a:spcPts val="288"/>
        </a:spcAft>
        <a:buClr>
          <a:srgbClr val="000000"/>
        </a:buClr>
        <a:buSzPct val="100000"/>
        <a:buFont typeface="Times New Roman" pitchFamily="16" charset="0"/>
        <a:defRPr sz="2000">
          <a:solidFill>
            <a:srgbClr val="000066"/>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7.jpe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4"/>
          <p:cNvSpPr>
            <a:spLocks noChangeArrowheads="1"/>
          </p:cNvSpPr>
          <p:nvPr/>
        </p:nvSpPr>
        <p:spPr bwMode="auto">
          <a:xfrm>
            <a:off x="6516216" y="4985534"/>
            <a:ext cx="2088232" cy="1036887"/>
          </a:xfrm>
          <a:prstGeom prst="rect">
            <a:avLst/>
          </a:prstGeom>
          <a:noFill/>
          <a:ln w="9525">
            <a:noFill/>
            <a:miter lim="800000"/>
            <a:headEnd/>
            <a:tailEnd/>
          </a:ln>
        </p:spPr>
        <p:txBody>
          <a:bodyPr wrap="square" anchor="ctr">
            <a:spAutoFit/>
          </a:bodyPr>
          <a:lstStyle/>
          <a:p>
            <a:pPr algn="ctr" eaLnBrk="0" hangingPunct="0">
              <a:lnSpc>
                <a:spcPct val="93000"/>
              </a:lnSpc>
              <a:buClr>
                <a:srgbClr val="000000"/>
              </a:buClr>
              <a:buSzPct val="100000"/>
              <a:buFont typeface="Times New Roman" pitchFamily="18" charset="0"/>
              <a:buNone/>
            </a:pPr>
            <a:r>
              <a:rPr lang="ru-RU" altLang="ru-RU" sz="1600" b="1" dirty="0">
                <a:solidFill>
                  <a:srgbClr val="0033CC"/>
                </a:solidFill>
                <a:latin typeface="Monotype Corsiva" pitchFamily="66" charset="0"/>
              </a:rPr>
              <a:t>Выполнила:</a:t>
            </a:r>
            <a:br>
              <a:rPr lang="ru-RU" altLang="ru-RU" sz="1600" b="1" dirty="0">
                <a:solidFill>
                  <a:srgbClr val="0033CC"/>
                </a:solidFill>
                <a:latin typeface="Monotype Corsiva" pitchFamily="66" charset="0"/>
              </a:rPr>
            </a:br>
            <a:r>
              <a:rPr lang="ru-RU" altLang="ru-RU" sz="1600" b="1" dirty="0">
                <a:solidFill>
                  <a:srgbClr val="0033CC"/>
                </a:solidFill>
                <a:latin typeface="Monotype Corsiva" pitchFamily="66" charset="0"/>
              </a:rPr>
              <a:t>в</a:t>
            </a:r>
            <a:r>
              <a:rPr lang="ru-RU" altLang="ru-RU" sz="1600" b="1" dirty="0" smtClean="0">
                <a:solidFill>
                  <a:srgbClr val="0033CC"/>
                </a:solidFill>
                <a:latin typeface="Monotype Corsiva" pitchFamily="66" charset="0"/>
              </a:rPr>
              <a:t>оспитатель </a:t>
            </a:r>
            <a:endParaRPr lang="ru-RU" altLang="ru-RU" sz="1600" b="1" dirty="0">
              <a:solidFill>
                <a:srgbClr val="0033CC"/>
              </a:solidFill>
              <a:latin typeface="Monotype Corsiva" pitchFamily="66" charset="0"/>
            </a:endParaRPr>
          </a:p>
          <a:p>
            <a:pPr algn="ctr" eaLnBrk="0" hangingPunct="0">
              <a:lnSpc>
                <a:spcPct val="93000"/>
              </a:lnSpc>
              <a:buClr>
                <a:srgbClr val="000000"/>
              </a:buClr>
              <a:buSzPct val="100000"/>
              <a:buFont typeface="Times New Roman" pitchFamily="18" charset="0"/>
              <a:buNone/>
            </a:pPr>
            <a:r>
              <a:rPr lang="ru-RU" altLang="ru-RU" sz="1600" b="1" dirty="0" smtClean="0">
                <a:solidFill>
                  <a:srgbClr val="0033CC"/>
                </a:solidFill>
                <a:latin typeface="Monotype Corsiva" pitchFamily="66" charset="0"/>
              </a:rPr>
              <a:t> Барт Е.Г                                                                                                 </a:t>
            </a:r>
            <a:endParaRPr lang="ru-RU" altLang="ru-RU" sz="1600" b="1" i="1" dirty="0">
              <a:solidFill>
                <a:srgbClr val="002060"/>
              </a:solidFill>
              <a:latin typeface="Times New Roman" pitchFamily="18" charset="0"/>
              <a:ea typeface="Calibri" pitchFamily="34" charset="0"/>
              <a:cs typeface="Times New Roman" pitchFamily="18" charset="0"/>
            </a:endParaRPr>
          </a:p>
          <a:p>
            <a:pPr algn="ctr" eaLnBrk="0" hangingPunct="0">
              <a:lnSpc>
                <a:spcPct val="93000"/>
              </a:lnSpc>
              <a:buClr>
                <a:srgbClr val="000000"/>
              </a:buClr>
              <a:buSzPct val="100000"/>
              <a:buFont typeface="Times New Roman" pitchFamily="18" charset="0"/>
              <a:buNone/>
            </a:pPr>
            <a:endParaRPr lang="ru-RU" altLang="ru-RU" dirty="0">
              <a:solidFill>
                <a:schemeClr val="tx1"/>
              </a:solidFill>
              <a:ea typeface="Calibri" pitchFamily="34" charset="0"/>
              <a:cs typeface="Times New Roman" pitchFamily="18" charset="0"/>
            </a:endParaRPr>
          </a:p>
        </p:txBody>
      </p:sp>
      <p:sp>
        <p:nvSpPr>
          <p:cNvPr id="27654" name="Rectangle 1"/>
          <p:cNvSpPr>
            <a:spLocks noGrp="1" noChangeArrowheads="1"/>
          </p:cNvSpPr>
          <p:nvPr>
            <p:ph type="title" idx="4294967295"/>
          </p:nvPr>
        </p:nvSpPr>
        <p:spPr>
          <a:xfrm>
            <a:off x="857250" y="785813"/>
            <a:ext cx="7537450" cy="2805112"/>
          </a:xfrm>
        </p:spPr>
        <p:txBody>
          <a:bodyPr/>
          <a:lstStyle/>
          <a:p>
            <a:pPr algn="ctr"/>
            <a:r>
              <a:rPr lang="ru-RU" altLang="ru-RU" sz="4000" dirty="0" smtClean="0"/>
              <a:t/>
            </a:r>
            <a:br>
              <a:rPr lang="ru-RU" altLang="ru-RU" sz="4000" dirty="0" smtClean="0"/>
            </a:br>
            <a:r>
              <a:rPr lang="ru-RU" altLang="ru-RU" sz="4000" b="1" i="1" dirty="0" smtClean="0">
                <a:latin typeface="Times New Roman" pitchFamily="18" charset="0"/>
                <a:cs typeface="Times New Roman" pitchFamily="18" charset="0"/>
              </a:rPr>
              <a:t>«Театр – как средство формирования связной речи дошкольника»</a:t>
            </a:r>
            <a:r>
              <a:rPr lang="ru-RU" altLang="ru-RU" sz="4000" dirty="0" smtClean="0">
                <a:latin typeface="Times New Roman" pitchFamily="18" charset="0"/>
                <a:cs typeface="Times New Roman" pitchFamily="18" charset="0"/>
              </a:rPr>
              <a:t/>
            </a:r>
            <a:br>
              <a:rPr lang="ru-RU" altLang="ru-RU" sz="4000" dirty="0" smtClean="0">
                <a:latin typeface="Times New Roman" pitchFamily="18" charset="0"/>
                <a:cs typeface="Times New Roman" pitchFamily="18" charset="0"/>
              </a:rPr>
            </a:br>
            <a:r>
              <a:rPr lang="ru-RU" altLang="ru-RU" sz="4800" dirty="0" smtClean="0">
                <a:solidFill>
                  <a:srgbClr val="0033CC"/>
                </a:solidFill>
                <a:latin typeface="Georgia" pitchFamily="18" charset="0"/>
              </a:rPr>
              <a:t/>
            </a:r>
            <a:br>
              <a:rPr lang="ru-RU" altLang="ru-RU" sz="4800" dirty="0" smtClean="0">
                <a:solidFill>
                  <a:srgbClr val="0033CC"/>
                </a:solidFill>
                <a:latin typeface="Georgia" pitchFamily="18" charset="0"/>
              </a:rPr>
            </a:br>
            <a:r>
              <a:rPr lang="ru-RU" altLang="ru-RU" sz="4800" dirty="0" smtClean="0">
                <a:solidFill>
                  <a:srgbClr val="0033CC"/>
                </a:solidFill>
                <a:latin typeface="Georgia" pitchFamily="18" charset="0"/>
              </a:rPr>
              <a:t> </a:t>
            </a:r>
            <a:r>
              <a:rPr lang="ru-RU" altLang="ru-RU" sz="4800" dirty="0">
                <a:solidFill>
                  <a:srgbClr val="0033CC"/>
                </a:solidFill>
                <a:latin typeface="Georgia" pitchFamily="18" charset="0"/>
              </a:rPr>
              <a:t> </a:t>
            </a:r>
            <a:r>
              <a:rPr lang="ru-RU" altLang="ru-RU" sz="4800" dirty="0" smtClean="0">
                <a:solidFill>
                  <a:srgbClr val="0033CC"/>
                </a:solidFill>
                <a:latin typeface="Georgia" pitchFamily="18" charset="0"/>
              </a:rPr>
              <a:t>                                       </a:t>
            </a:r>
            <a:endParaRPr lang="ru-RU" altLang="ru-RU" sz="2000" b="1" dirty="0" smtClean="0">
              <a:solidFill>
                <a:srgbClr val="0033CC"/>
              </a:solidFill>
              <a:latin typeface="Monotype Corsiva" pitchFamily="66" charset="0"/>
            </a:endParaRPr>
          </a:p>
        </p:txBody>
      </p:sp>
      <p:sp>
        <p:nvSpPr>
          <p:cNvPr id="27655" name="Прямоугольник 5"/>
          <p:cNvSpPr>
            <a:spLocks noChangeArrowheads="1"/>
          </p:cNvSpPr>
          <p:nvPr/>
        </p:nvSpPr>
        <p:spPr bwMode="auto">
          <a:xfrm>
            <a:off x="4214813" y="6072188"/>
            <a:ext cx="785984" cy="349968"/>
          </a:xfrm>
          <a:prstGeom prst="rect">
            <a:avLst/>
          </a:prstGeom>
          <a:noFill/>
          <a:ln w="9525">
            <a:noFill/>
            <a:miter lim="800000"/>
            <a:headEnd/>
            <a:tailEnd/>
          </a:ln>
        </p:spPr>
        <p:txBody>
          <a:bodyPr wrap="none">
            <a:spAutoFit/>
          </a:bodyPr>
          <a:lstStyle/>
          <a:p>
            <a:pPr hangingPunct="0">
              <a:lnSpc>
                <a:spcPct val="93000"/>
              </a:lnSpc>
              <a:buClr>
                <a:srgbClr val="000000"/>
              </a:buClr>
              <a:buSzPct val="100000"/>
              <a:buFont typeface="Times New Roman" pitchFamily="18" charset="0"/>
              <a:buNone/>
            </a:pPr>
            <a:r>
              <a:rPr lang="en-US" altLang="ru-RU" b="1" i="1" dirty="0" smtClean="0">
                <a:solidFill>
                  <a:srgbClr val="002060"/>
                </a:solidFill>
                <a:latin typeface="Times New Roman" pitchFamily="18" charset="0"/>
                <a:cs typeface="Times New Roman" pitchFamily="18" charset="0"/>
              </a:rPr>
              <a:t>20</a:t>
            </a:r>
            <a:r>
              <a:rPr lang="ru-RU" altLang="ru-RU" b="1" i="1" dirty="0" smtClean="0">
                <a:solidFill>
                  <a:srgbClr val="002060"/>
                </a:solidFill>
                <a:latin typeface="Times New Roman" pitchFamily="18" charset="0"/>
                <a:cs typeface="Times New Roman" pitchFamily="18" charset="0"/>
              </a:rPr>
              <a:t>2</a:t>
            </a:r>
            <a:r>
              <a:rPr lang="ru-RU" altLang="ru-RU" b="1" i="1" dirty="0">
                <a:solidFill>
                  <a:srgbClr val="002060"/>
                </a:solidFill>
                <a:latin typeface="Times New Roman" pitchFamily="18" charset="0"/>
                <a:cs typeface="Times New Roman" pitchFamily="18" charset="0"/>
              </a:rPr>
              <a:t>2</a:t>
            </a:r>
            <a:r>
              <a:rPr lang="ru-RU" altLang="ru-RU" b="1" i="1" dirty="0" smtClean="0">
                <a:solidFill>
                  <a:srgbClr val="002060"/>
                </a:solidFill>
                <a:latin typeface="Times New Roman" pitchFamily="18" charset="0"/>
                <a:cs typeface="Times New Roman" pitchFamily="18" charset="0"/>
              </a:rPr>
              <a:t>г</a:t>
            </a:r>
            <a:r>
              <a:rPr lang="ru-RU" altLang="ru-RU" b="1" i="1" dirty="0">
                <a:solidFill>
                  <a:srgbClr val="002060"/>
                </a:solidFill>
                <a:latin typeface="Times New Roman" pitchFamily="18" charset="0"/>
                <a:cs typeface="Times New Roman" pitchFamily="18" charset="0"/>
              </a:rPr>
              <a:t>.</a:t>
            </a:r>
            <a:endParaRPr lang="ru-RU" altLang="ru-RU"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123728" y="3068311"/>
            <a:ext cx="4032448" cy="3075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Группа 3"/>
          <p:cNvGrpSpPr>
            <a:grpSpLocks/>
          </p:cNvGrpSpPr>
          <p:nvPr/>
        </p:nvGrpSpPr>
        <p:grpSpPr bwMode="auto">
          <a:xfrm>
            <a:off x="1428750" y="642938"/>
            <a:ext cx="7358063" cy="787400"/>
            <a:chOff x="787091" y="259834"/>
            <a:chExt cx="6859761" cy="1287507"/>
          </a:xfrm>
        </p:grpSpPr>
        <p:sp>
          <p:nvSpPr>
            <p:cNvPr id="3" name="Скругленный прямоугольник 2"/>
            <p:cNvSpPr/>
            <p:nvPr/>
          </p:nvSpPr>
          <p:spPr>
            <a:xfrm>
              <a:off x="862571" y="259834"/>
              <a:ext cx="6751721" cy="1287507"/>
            </a:xfrm>
            <a:prstGeom prst="roundRect">
              <a:avLst>
                <a:gd name="adj" fmla="val 10000"/>
              </a:avLst>
            </a:prstGeom>
            <a:solidFill>
              <a:schemeClr val="accent5">
                <a:hueOff val="0"/>
                <a:satOff val="0"/>
                <a:lumOff val="0"/>
                <a:alpha val="0"/>
              </a:schemeClr>
            </a:solidFill>
            <a:ln w="38100">
              <a:solidFill>
                <a:srgbClr val="FF33CC"/>
              </a:solid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4" name="Скругленный прямоугольник 4"/>
            <p:cNvSpPr/>
            <p:nvPr/>
          </p:nvSpPr>
          <p:spPr>
            <a:xfrm>
              <a:off x="787091" y="379240"/>
              <a:ext cx="6859761" cy="965630"/>
            </a:xfrm>
            <a:prstGeom prst="rect">
              <a:avLst/>
            </a:prstGeom>
            <a:ln w="38100">
              <a:noFill/>
            </a:ln>
          </p:spPr>
          <p:style>
            <a:lnRef idx="0">
              <a:scrgbClr r="0" g="0" b="0"/>
            </a:lnRef>
            <a:fillRef idx="0">
              <a:scrgbClr r="0" g="0" b="0"/>
            </a:fillRef>
            <a:effectRef idx="0">
              <a:scrgbClr r="0" g="0" b="0"/>
            </a:effectRef>
            <a:fontRef idx="minor">
              <a:schemeClr val="lt1"/>
            </a:fontRef>
          </p:style>
          <p:txBody>
            <a:bodyPr lIns="205740" tIns="205740" rIns="205740" bIns="205740" anchor="ctr"/>
            <a:lstStyle/>
            <a:p>
              <a:pPr algn="ctr" defTabSz="2400300" hangingPunct="0">
                <a:lnSpc>
                  <a:spcPct val="90000"/>
                </a:lnSpc>
                <a:spcAft>
                  <a:spcPct val="35000"/>
                </a:spcAft>
                <a:buClr>
                  <a:srgbClr val="000000"/>
                </a:buClr>
                <a:buSzPct val="100000"/>
                <a:buFont typeface="Times New Roman" pitchFamily="18" charset="0"/>
                <a:buNone/>
              </a:pPr>
              <a:r>
                <a:rPr lang="ru-RU" altLang="ru-RU" sz="3600" b="1" i="1">
                  <a:solidFill>
                    <a:srgbClr val="C00000"/>
                  </a:solidFill>
                  <a:latin typeface="Times New Roman" pitchFamily="18" charset="0"/>
                  <a:cs typeface="Times New Roman" pitchFamily="18" charset="0"/>
                </a:rPr>
                <a:t>Театрализованная</a:t>
              </a:r>
              <a:r>
                <a:rPr lang="en-US" altLang="ru-RU" sz="3600" b="1" i="1">
                  <a:solidFill>
                    <a:srgbClr val="C00000"/>
                  </a:solidFill>
                  <a:latin typeface="Times New Roman" pitchFamily="18" charset="0"/>
                  <a:cs typeface="Times New Roman" pitchFamily="18" charset="0"/>
                </a:rPr>
                <a:t> </a:t>
              </a:r>
              <a:r>
                <a:rPr lang="ru-RU" altLang="ru-RU" sz="3600" b="1" i="1">
                  <a:solidFill>
                    <a:srgbClr val="C00000"/>
                  </a:solidFill>
                  <a:latin typeface="Times New Roman" pitchFamily="18" charset="0"/>
                  <a:cs typeface="Times New Roman" pitchFamily="18" charset="0"/>
                </a:rPr>
                <a:t>деятельность</a:t>
              </a:r>
            </a:p>
          </p:txBody>
        </p:sp>
      </p:grpSp>
      <p:sp>
        <p:nvSpPr>
          <p:cNvPr id="5" name="Овал 4"/>
          <p:cNvSpPr/>
          <p:nvPr/>
        </p:nvSpPr>
        <p:spPr>
          <a:xfrm>
            <a:off x="5572125" y="3214688"/>
            <a:ext cx="3286125" cy="1785937"/>
          </a:xfrm>
          <a:prstGeom prst="ellipse">
            <a:avLst/>
          </a:prstGeom>
          <a:solidFill>
            <a:srgbClr val="FF9966">
              <a:alpha val="69000"/>
            </a:srgbClr>
          </a:solidFill>
          <a:ln w="25400">
            <a:solidFill>
              <a:srgbClr val="00B0F0"/>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a:lstStyle/>
          <a:p>
            <a:pPr algn="ctr" hangingPunct="0">
              <a:lnSpc>
                <a:spcPct val="93000"/>
              </a:lnSpc>
              <a:buClr>
                <a:srgbClr val="000000"/>
              </a:buClr>
              <a:buSzPct val="100000"/>
              <a:buFont typeface="Times New Roman" pitchFamily="18" charset="0"/>
              <a:buNone/>
            </a:pPr>
            <a:r>
              <a:rPr lang="ru-RU" altLang="ru-RU" sz="2100" b="1" i="1">
                <a:solidFill>
                  <a:srgbClr val="000066"/>
                </a:solidFill>
                <a:latin typeface="Times New Roman" pitchFamily="18" charset="0"/>
                <a:cs typeface="Times New Roman" pitchFamily="18" charset="0"/>
              </a:rPr>
              <a:t>Использование театр - кукол к художественным произведениям</a:t>
            </a:r>
          </a:p>
        </p:txBody>
      </p:sp>
      <p:sp>
        <p:nvSpPr>
          <p:cNvPr id="6" name="Овал 5"/>
          <p:cNvSpPr/>
          <p:nvPr/>
        </p:nvSpPr>
        <p:spPr>
          <a:xfrm>
            <a:off x="250825" y="3214688"/>
            <a:ext cx="2974975" cy="1938337"/>
          </a:xfrm>
          <a:prstGeom prst="ellipse">
            <a:avLst/>
          </a:prstGeom>
          <a:solidFill>
            <a:srgbClr val="FFFF00">
              <a:alpha val="50000"/>
            </a:srgbClr>
          </a:solidFill>
          <a:ln w="25400">
            <a:solidFill>
              <a:srgbClr val="00B0F0"/>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a:lstStyle/>
          <a:p>
            <a:pPr algn="ctr" hangingPunct="0">
              <a:lnSpc>
                <a:spcPct val="93000"/>
              </a:lnSpc>
              <a:buClr>
                <a:srgbClr val="000000"/>
              </a:buClr>
              <a:buSzPct val="100000"/>
              <a:buFont typeface="Times New Roman" pitchFamily="18" charset="0"/>
              <a:buNone/>
            </a:pPr>
            <a:r>
              <a:rPr lang="ru-RU" altLang="ru-RU" sz="2100" b="1" i="1">
                <a:solidFill>
                  <a:srgbClr val="000066"/>
                </a:solidFill>
                <a:latin typeface="Times New Roman" pitchFamily="18" charset="0"/>
                <a:cs typeface="Times New Roman" pitchFamily="18" charset="0"/>
              </a:rPr>
              <a:t>Работа над</a:t>
            </a:r>
            <a:endParaRPr lang="en-US" altLang="ru-RU" sz="2100" b="1" i="1">
              <a:solidFill>
                <a:srgbClr val="000066"/>
              </a:solidFill>
              <a:latin typeface="Times New Roman" pitchFamily="18" charset="0"/>
              <a:cs typeface="Times New Roman" pitchFamily="18" charset="0"/>
            </a:endParaRPr>
          </a:p>
          <a:p>
            <a:pPr algn="ctr" hangingPunct="0">
              <a:lnSpc>
                <a:spcPct val="93000"/>
              </a:lnSpc>
              <a:buClr>
                <a:srgbClr val="000000"/>
              </a:buClr>
              <a:buSzPct val="100000"/>
              <a:buFont typeface="Times New Roman" pitchFamily="18" charset="0"/>
              <a:buNone/>
            </a:pPr>
            <a:r>
              <a:rPr lang="ru-RU" altLang="ru-RU" sz="2100" b="1" i="1">
                <a:solidFill>
                  <a:srgbClr val="000066"/>
                </a:solidFill>
                <a:latin typeface="Times New Roman" pitchFamily="18" charset="0"/>
                <a:cs typeface="Times New Roman" pitchFamily="18" charset="0"/>
              </a:rPr>
              <a:t>интонационной выразитель-ностью</a:t>
            </a:r>
          </a:p>
        </p:txBody>
      </p:sp>
      <p:sp>
        <p:nvSpPr>
          <p:cNvPr id="13" name="Овал 12"/>
          <p:cNvSpPr/>
          <p:nvPr/>
        </p:nvSpPr>
        <p:spPr bwMode="auto">
          <a:xfrm>
            <a:off x="2857500" y="3143250"/>
            <a:ext cx="3227388" cy="1785938"/>
          </a:xfrm>
          <a:prstGeom prst="ellipse">
            <a:avLst/>
          </a:prstGeom>
          <a:solidFill>
            <a:schemeClr val="accent6">
              <a:lumMod val="60000"/>
              <a:lumOff val="40000"/>
              <a:alpha val="70000"/>
            </a:schemeClr>
          </a:solidFill>
          <a:ln w="25400" cap="flat" cmpd="sng" algn="ctr">
            <a:solidFill>
              <a:srgbClr val="00B0F0"/>
            </a:solidFill>
            <a:prstDash val="solid"/>
            <a:round/>
            <a:headEnd type="none" w="med" len="med"/>
            <a:tailEnd type="none" w="med" len="med"/>
          </a:ln>
          <a:effectLst/>
        </p:spPr>
        <p:txBody>
          <a:bodyPr/>
          <a:lstStyle/>
          <a:p>
            <a:pPr algn="ctr" hangingPunct="0">
              <a:lnSpc>
                <a:spcPct val="93000"/>
              </a:lnSpc>
              <a:buClr>
                <a:srgbClr val="000000"/>
              </a:buClr>
              <a:buSzPct val="100000"/>
              <a:buFont typeface="Times New Roman" pitchFamily="18" charset="0"/>
              <a:buNone/>
            </a:pPr>
            <a:r>
              <a:rPr lang="ru-RU" altLang="ru-RU" sz="2100" b="1" i="1">
                <a:solidFill>
                  <a:srgbClr val="000066"/>
                </a:solidFill>
                <a:latin typeface="Times New Roman" pitchFamily="18" charset="0"/>
                <a:cs typeface="Times New Roman" pitchFamily="18" charset="0"/>
              </a:rPr>
              <a:t>Инсценировка</a:t>
            </a:r>
          </a:p>
          <a:p>
            <a:pPr algn="ctr" hangingPunct="0">
              <a:lnSpc>
                <a:spcPct val="93000"/>
              </a:lnSpc>
              <a:buClr>
                <a:srgbClr val="000000"/>
              </a:buClr>
              <a:buSzPct val="100000"/>
              <a:buFont typeface="Times New Roman" pitchFamily="18" charset="0"/>
              <a:buNone/>
            </a:pPr>
            <a:r>
              <a:rPr lang="ru-RU" altLang="ru-RU" sz="2100" b="1" i="1">
                <a:solidFill>
                  <a:srgbClr val="000066"/>
                </a:solidFill>
                <a:latin typeface="Times New Roman" pitchFamily="18" charset="0"/>
                <a:cs typeface="Times New Roman" pitchFamily="18" charset="0"/>
              </a:rPr>
              <a:t>художественных произведений</a:t>
            </a:r>
          </a:p>
        </p:txBody>
      </p:sp>
      <p:sp>
        <p:nvSpPr>
          <p:cNvPr id="25" name="Овал 24"/>
          <p:cNvSpPr/>
          <p:nvPr/>
        </p:nvSpPr>
        <p:spPr bwMode="auto">
          <a:xfrm>
            <a:off x="4859338" y="1500188"/>
            <a:ext cx="3313112" cy="1643062"/>
          </a:xfrm>
          <a:prstGeom prst="ellipse">
            <a:avLst/>
          </a:prstGeom>
          <a:solidFill>
            <a:schemeClr val="accent1">
              <a:lumMod val="60000"/>
              <a:lumOff val="40000"/>
              <a:alpha val="23000"/>
            </a:schemeClr>
          </a:solidFill>
          <a:ln w="25400" cap="flat" cmpd="sng" algn="ctr">
            <a:solidFill>
              <a:srgbClr val="00B0F0"/>
            </a:solidFill>
            <a:prstDash val="solid"/>
            <a:round/>
            <a:headEnd type="none" w="med" len="med"/>
            <a:tailEnd type="none" w="med" len="med"/>
          </a:ln>
          <a:effectLst/>
        </p:spPr>
        <p:txBody>
          <a:bodyPr/>
          <a:lstStyle/>
          <a:p>
            <a:pPr algn="ctr" hangingPunct="0">
              <a:lnSpc>
                <a:spcPct val="93000"/>
              </a:lnSpc>
              <a:buClr>
                <a:srgbClr val="000000"/>
              </a:buClr>
              <a:buSzPct val="100000"/>
              <a:buFont typeface="Times New Roman" pitchFamily="18" charset="0"/>
              <a:buNone/>
            </a:pPr>
            <a:r>
              <a:rPr lang="ru-RU" altLang="ru-RU" sz="2000" b="1" i="1">
                <a:solidFill>
                  <a:srgbClr val="000066"/>
                </a:solidFill>
                <a:latin typeface="Times New Roman" pitchFamily="18" charset="0"/>
                <a:cs typeface="Times New Roman" pitchFamily="18" charset="0"/>
              </a:rPr>
              <a:t>Этюды, речевые упражнения для передачи различных чувств</a:t>
            </a:r>
          </a:p>
          <a:p>
            <a:pPr algn="ctr" hangingPunct="0">
              <a:lnSpc>
                <a:spcPct val="93000"/>
              </a:lnSpc>
              <a:buClr>
                <a:srgbClr val="000000"/>
              </a:buClr>
              <a:buSzPct val="100000"/>
              <a:buFont typeface="Times New Roman" pitchFamily="18" charset="0"/>
              <a:buNone/>
            </a:pPr>
            <a:endParaRPr lang="ru-RU" altLang="ru-RU" sz="2100" b="1" i="1">
              <a:solidFill>
                <a:srgbClr val="47FFD1"/>
              </a:solidFill>
              <a:latin typeface="Times New Roman" pitchFamily="18" charset="0"/>
              <a:cs typeface="Times New Roman" pitchFamily="18" charset="0"/>
            </a:endParaRPr>
          </a:p>
        </p:txBody>
      </p:sp>
      <p:sp>
        <p:nvSpPr>
          <p:cNvPr id="35847" name="Овал 26"/>
          <p:cNvSpPr>
            <a:spLocks noChangeArrowheads="1"/>
          </p:cNvSpPr>
          <p:nvPr/>
        </p:nvSpPr>
        <p:spPr bwMode="auto">
          <a:xfrm>
            <a:off x="971550" y="1571625"/>
            <a:ext cx="3071813" cy="1571625"/>
          </a:xfrm>
          <a:prstGeom prst="ellipse">
            <a:avLst/>
          </a:prstGeom>
          <a:solidFill>
            <a:srgbClr val="FF0000">
              <a:alpha val="38823"/>
            </a:srgbClr>
          </a:solidFill>
          <a:ln w="25400" algn="ctr">
            <a:solidFill>
              <a:srgbClr val="00B0F0"/>
            </a:solidFill>
            <a:round/>
            <a:headEnd/>
            <a:tailEnd/>
          </a:ln>
        </p:spPr>
        <p:txBody>
          <a:bodyPr/>
          <a:lstStyle/>
          <a:p>
            <a:pPr algn="ctr" defTabSz="1244600" hangingPunct="0">
              <a:lnSpc>
                <a:spcPct val="90000"/>
              </a:lnSpc>
              <a:spcAft>
                <a:spcPct val="35000"/>
              </a:spcAft>
              <a:buClr>
                <a:srgbClr val="000000"/>
              </a:buClr>
              <a:buSzPct val="100000"/>
              <a:buFont typeface="Times New Roman" pitchFamily="18" charset="0"/>
              <a:buNone/>
            </a:pPr>
            <a:r>
              <a:rPr lang="ru-RU" altLang="ru-RU" sz="2000" b="1" i="1">
                <a:solidFill>
                  <a:srgbClr val="000066"/>
                </a:solidFill>
                <a:latin typeface="Times New Roman" pitchFamily="18" charset="0"/>
                <a:cs typeface="Times New Roman" pitchFamily="18" charset="0"/>
              </a:rPr>
              <a:t>Знакомство с литературными произведениями</a:t>
            </a:r>
          </a:p>
        </p:txBody>
      </p:sp>
      <p:sp>
        <p:nvSpPr>
          <p:cNvPr id="28" name="Овал 27"/>
          <p:cNvSpPr/>
          <p:nvPr/>
        </p:nvSpPr>
        <p:spPr bwMode="auto">
          <a:xfrm>
            <a:off x="2143125" y="5000625"/>
            <a:ext cx="4714875" cy="1428750"/>
          </a:xfrm>
          <a:prstGeom prst="ellipse">
            <a:avLst/>
          </a:prstGeom>
          <a:solidFill>
            <a:schemeClr val="bg1">
              <a:lumMod val="65000"/>
              <a:alpha val="60000"/>
            </a:schemeClr>
          </a:solidFill>
          <a:ln w="25400" cap="flat" cmpd="sng" algn="ctr">
            <a:solidFill>
              <a:srgbClr val="00B0F0"/>
            </a:solidFill>
            <a:prstDash val="solid"/>
            <a:round/>
            <a:headEnd type="none" w="med" len="med"/>
            <a:tailEnd type="none" w="med" len="med"/>
          </a:ln>
          <a:effectLst/>
        </p:spPr>
        <p:txBody>
          <a:bodyPr/>
          <a:lstStyle/>
          <a:p>
            <a:pPr algn="ctr" hangingPunct="0">
              <a:lnSpc>
                <a:spcPct val="93000"/>
              </a:lnSpc>
              <a:buClr>
                <a:srgbClr val="000000"/>
              </a:buClr>
              <a:buSzPct val="100000"/>
              <a:buFont typeface="Times New Roman" pitchFamily="18" charset="0"/>
              <a:buNone/>
            </a:pPr>
            <a:r>
              <a:rPr lang="ru-RU" altLang="ru-RU" sz="2100" b="1" i="1">
                <a:solidFill>
                  <a:srgbClr val="000066"/>
                </a:solidFill>
                <a:latin typeface="Times New Roman" pitchFamily="18" charset="0"/>
                <a:cs typeface="Times New Roman" pitchFamily="18" charset="0"/>
              </a:rPr>
              <a:t>Заучивание стихов;</a:t>
            </a:r>
          </a:p>
          <a:p>
            <a:pPr algn="ctr" hangingPunct="0">
              <a:lnSpc>
                <a:spcPct val="93000"/>
              </a:lnSpc>
              <a:buClr>
                <a:srgbClr val="000000"/>
              </a:buClr>
              <a:buSzPct val="100000"/>
              <a:buFont typeface="Times New Roman" pitchFamily="18" charset="0"/>
              <a:buNone/>
            </a:pPr>
            <a:r>
              <a:rPr lang="ru-RU" altLang="ru-RU" sz="2100" b="1" i="1">
                <a:solidFill>
                  <a:srgbClr val="000066"/>
                </a:solidFill>
                <a:latin typeface="Times New Roman" pitchFamily="18" charset="0"/>
                <a:cs typeface="Times New Roman" pitchFamily="18" charset="0"/>
              </a:rPr>
              <a:t>пересказывание небольших рассказов, сказок</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7" name="Заголовок 1"/>
          <p:cNvSpPr>
            <a:spLocks noGrp="1"/>
          </p:cNvSpPr>
          <p:nvPr>
            <p:ph type="title"/>
          </p:nvPr>
        </p:nvSpPr>
        <p:spPr>
          <a:xfrm>
            <a:off x="2411759" y="404664"/>
            <a:ext cx="4946303" cy="1238399"/>
          </a:xfrm>
        </p:spPr>
        <p:txBody>
          <a:bodyPr/>
          <a:lstStyle/>
          <a:p>
            <a:pPr algn="ctr"/>
            <a:r>
              <a:rPr lang="ru-RU" altLang="ru-RU" sz="4000" b="1" i="1" dirty="0" smtClean="0">
                <a:solidFill>
                  <a:srgbClr val="C00000"/>
                </a:solidFill>
                <a:latin typeface="Times New Roman" pitchFamily="18" charset="0"/>
                <a:cs typeface="Times New Roman" pitchFamily="18" charset="0"/>
              </a:rPr>
              <a:t>Виды театра</a:t>
            </a:r>
            <a:r>
              <a:rPr lang="ru-RU" altLang="ru-RU" sz="6000" b="1" dirty="0" smtClean="0">
                <a:solidFill>
                  <a:srgbClr val="C00000"/>
                </a:solidFill>
                <a:latin typeface="Georgia" pitchFamily="18" charset="0"/>
              </a:rPr>
              <a:t/>
            </a:r>
            <a:br>
              <a:rPr lang="ru-RU" altLang="ru-RU" sz="6000" b="1" dirty="0" smtClean="0">
                <a:solidFill>
                  <a:srgbClr val="C00000"/>
                </a:solidFill>
                <a:latin typeface="Georgia" pitchFamily="18" charset="0"/>
              </a:rPr>
            </a:br>
            <a:endParaRPr lang="ru-RU" altLang="ru-RU" sz="6000" dirty="0" smtClean="0">
              <a:solidFill>
                <a:srgbClr val="C00000"/>
              </a:solidFill>
            </a:endParaRPr>
          </a:p>
        </p:txBody>
      </p:sp>
      <p:pic>
        <p:nvPicPr>
          <p:cNvPr id="36873" name="Рисунок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rot="-523067">
            <a:off x="693445" y="1453039"/>
            <a:ext cx="1898308" cy="2175380"/>
          </a:xfrm>
          <a:prstGeom prst="rect">
            <a:avLst/>
          </a:prstGeom>
          <a:noFill/>
          <a:ln w="28575">
            <a:solidFill>
              <a:srgbClr val="00B0F0"/>
            </a:solidFill>
            <a:miter lim="800000"/>
            <a:headEnd/>
            <a:tailEnd/>
          </a:ln>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rot="643939">
            <a:off x="6504395" y="1353773"/>
            <a:ext cx="2229475" cy="240253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1\Desktop\театр\DSC0769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269899">
            <a:off x="190560" y="4033168"/>
            <a:ext cx="2591947" cy="19442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rot="507368">
            <a:off x="6172450" y="4144431"/>
            <a:ext cx="2634656" cy="197599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3036768" y="3942884"/>
            <a:ext cx="2782591" cy="208694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3025071" y="1321746"/>
            <a:ext cx="3035428" cy="22765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1" name="Text Box 2"/>
          <p:cNvSpPr txBox="1">
            <a:spLocks noChangeArrowheads="1"/>
          </p:cNvSpPr>
          <p:nvPr/>
        </p:nvSpPr>
        <p:spPr bwMode="auto">
          <a:xfrm>
            <a:off x="442913" y="476250"/>
            <a:ext cx="8243887" cy="431800"/>
          </a:xfrm>
          <a:prstGeom prst="rect">
            <a:avLst/>
          </a:prstGeom>
          <a:noFill/>
          <a:ln w="9525">
            <a:noFill/>
            <a:round/>
            <a:headEnd/>
            <a:tailEnd/>
          </a:ln>
        </p:spPr>
        <p:txBody>
          <a:bodyPr lIns="90000" tIns="45000" rIns="90000" bIns="45000"/>
          <a:lstStyle/>
          <a:p>
            <a:pPr algn="ctr" hangingPunct="0">
              <a:lnSpc>
                <a:spcPct val="90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altLang="ru-RU" sz="4400" b="1">
              <a:solidFill>
                <a:srgbClr val="FF0066"/>
              </a:solidFill>
              <a:latin typeface="Georgia" pitchFamily="18" charset="0"/>
            </a:endParaRPr>
          </a:p>
        </p:txBody>
      </p:sp>
      <p:sp>
        <p:nvSpPr>
          <p:cNvPr id="37892" name="Text Box 3"/>
          <p:cNvSpPr txBox="1">
            <a:spLocks noChangeArrowheads="1"/>
          </p:cNvSpPr>
          <p:nvPr/>
        </p:nvSpPr>
        <p:spPr bwMode="auto">
          <a:xfrm>
            <a:off x="371702" y="1863499"/>
            <a:ext cx="4824412" cy="4379912"/>
          </a:xfrm>
          <a:prstGeom prst="rect">
            <a:avLst/>
          </a:prstGeom>
          <a:noFill/>
          <a:ln w="9525">
            <a:noFill/>
            <a:round/>
            <a:headEnd/>
            <a:tailEnd/>
          </a:ln>
        </p:spPr>
        <p:txBody>
          <a:bodyPr lIns="90000" tIns="45000" rIns="90000" bIns="45000"/>
          <a:lstStyle/>
          <a:p>
            <a:pPr marL="342900" indent="-339725" hangingPunct="0">
              <a:spcBef>
                <a:spcPts val="638"/>
              </a:spcBef>
              <a:buSzPct val="10000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dirty="0">
                <a:solidFill>
                  <a:srgbClr val="22228B"/>
                </a:solidFill>
                <a:latin typeface="Georgia" pitchFamily="18" charset="0"/>
              </a:rPr>
              <a:t>*</a:t>
            </a:r>
            <a:r>
              <a:rPr lang="ru-RU" altLang="ru-RU" sz="2400" b="1" i="1" dirty="0">
                <a:solidFill>
                  <a:srgbClr val="22228B"/>
                </a:solidFill>
                <a:latin typeface="Times New Roman" pitchFamily="18" charset="0"/>
                <a:cs typeface="Times New Roman" pitchFamily="18" charset="0"/>
              </a:rPr>
              <a:t>Способствует развитию речи, внимания, памяти;</a:t>
            </a:r>
          </a:p>
          <a:p>
            <a:pPr marL="342900" indent="-339725" hangingPunct="0">
              <a:spcBef>
                <a:spcPts val="638"/>
              </a:spcBef>
              <a:buSzPct val="10000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i="1" dirty="0">
                <a:solidFill>
                  <a:srgbClr val="22228B"/>
                </a:solidFill>
                <a:latin typeface="Times New Roman" pitchFamily="18" charset="0"/>
                <a:cs typeface="Times New Roman" pitchFamily="18" charset="0"/>
              </a:rPr>
              <a:t>*формирует пространственные представления;</a:t>
            </a:r>
          </a:p>
          <a:p>
            <a:pPr marL="342900" indent="-339725" hangingPunct="0">
              <a:spcBef>
                <a:spcPts val="638"/>
              </a:spcBef>
              <a:buSzPct val="10000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i="1" dirty="0">
                <a:solidFill>
                  <a:srgbClr val="22228B"/>
                </a:solidFill>
                <a:latin typeface="Times New Roman" pitchFamily="18" charset="0"/>
                <a:cs typeface="Times New Roman" pitchFamily="18" charset="0"/>
              </a:rPr>
              <a:t>*развивает ловкость, точность, выразительность, координацию движений;</a:t>
            </a:r>
          </a:p>
          <a:p>
            <a:pPr marL="342900" indent="-339725" hangingPunct="0">
              <a:spcBef>
                <a:spcPts val="638"/>
              </a:spcBef>
              <a:buSzPct val="10000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i="1" dirty="0">
                <a:solidFill>
                  <a:srgbClr val="22228B"/>
                </a:solidFill>
                <a:latin typeface="Times New Roman" pitchFamily="18" charset="0"/>
                <a:cs typeface="Times New Roman" pitchFamily="18" charset="0"/>
              </a:rPr>
              <a:t>* повышает работоспособность, тонус коры головного мозга.</a:t>
            </a:r>
          </a:p>
        </p:txBody>
      </p:sp>
      <p:sp>
        <p:nvSpPr>
          <p:cNvPr id="37893" name="Прямоугольник 4"/>
          <p:cNvSpPr>
            <a:spLocks noChangeArrowheads="1"/>
          </p:cNvSpPr>
          <p:nvPr/>
        </p:nvSpPr>
        <p:spPr bwMode="auto">
          <a:xfrm>
            <a:off x="2714625" y="1000125"/>
            <a:ext cx="4427538" cy="646113"/>
          </a:xfrm>
          <a:prstGeom prst="rect">
            <a:avLst/>
          </a:prstGeom>
          <a:noFill/>
          <a:ln w="9525">
            <a:noFill/>
            <a:miter lim="800000"/>
            <a:headEnd/>
            <a:tailEnd/>
          </a:ln>
        </p:spPr>
        <p:txBody>
          <a:bodyPr wrap="none">
            <a:spAutoFit/>
          </a:bodyPr>
          <a:lstStyle/>
          <a:p>
            <a:pPr marL="342900" indent="-339725" hangingPunct="0">
              <a:spcBef>
                <a:spcPts val="638"/>
              </a:spcBef>
              <a:buSzPct val="10000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3600" b="1" i="1">
                <a:solidFill>
                  <a:srgbClr val="C00000"/>
                </a:solidFill>
                <a:latin typeface="Times New Roman" pitchFamily="18" charset="0"/>
                <a:cs typeface="Times New Roman" pitchFamily="18" charset="0"/>
              </a:rPr>
              <a:t>Пальчиковый театр</a:t>
            </a:r>
          </a:p>
        </p:txBody>
      </p:sp>
    </p:spTree>
  </p:cSld>
  <p:clrMapOvr>
    <a:masterClrMapping/>
  </p:clrMapOvr>
  <p:transition>
    <p:split orient="vert" dir="in"/>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Text Box 1"/>
          <p:cNvSpPr txBox="1">
            <a:spLocks noChangeArrowheads="1"/>
          </p:cNvSpPr>
          <p:nvPr/>
        </p:nvSpPr>
        <p:spPr bwMode="auto">
          <a:xfrm>
            <a:off x="498474" y="1630363"/>
            <a:ext cx="4133850" cy="4237037"/>
          </a:xfrm>
          <a:prstGeom prst="rect">
            <a:avLst/>
          </a:prstGeom>
          <a:noFill/>
          <a:ln w="9525">
            <a:noFill/>
            <a:round/>
            <a:headEnd/>
            <a:tailEnd/>
          </a:ln>
        </p:spPr>
        <p:txBody>
          <a:bodyPr lIns="90000" tIns="45000" rIns="90000" bIns="45000"/>
          <a:lstStyle/>
          <a:p>
            <a:pPr marL="342900" indent="-339725" hangingPunct="0">
              <a:spcBef>
                <a:spcPts val="638"/>
              </a:spcBef>
              <a:buSzPct val="10000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pPr>
            <a:r>
              <a:rPr lang="ru-RU" altLang="ru-RU" sz="2800" b="1" dirty="0">
                <a:solidFill>
                  <a:srgbClr val="000066"/>
                </a:solidFill>
                <a:latin typeface="Verdana" pitchFamily="34" charset="0"/>
              </a:rPr>
              <a:t>  </a:t>
            </a:r>
          </a:p>
          <a:p>
            <a:pPr marL="342900" indent="-339725" hangingPunct="0">
              <a:buSzPct val="10000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pPr>
            <a:r>
              <a:rPr lang="ru-RU" altLang="ru-RU" sz="2800" b="1" i="1" dirty="0">
                <a:solidFill>
                  <a:srgbClr val="000066"/>
                </a:solidFill>
                <a:latin typeface="Times New Roman" pitchFamily="18" charset="0"/>
                <a:cs typeface="Times New Roman" pitchFamily="18" charset="0"/>
              </a:rPr>
              <a:t>  </a:t>
            </a:r>
            <a:r>
              <a:rPr lang="ru-RU" altLang="ru-RU" sz="2400" b="1" i="1" dirty="0">
                <a:solidFill>
                  <a:srgbClr val="22228B"/>
                </a:solidFill>
                <a:latin typeface="Times New Roman" pitchFamily="18" charset="0"/>
                <a:cs typeface="Times New Roman" pitchFamily="18" charset="0"/>
              </a:rPr>
              <a:t>Стимулирование кончиков пальцев, </a:t>
            </a:r>
          </a:p>
          <a:p>
            <a:pPr marL="342900" indent="-339725" hangingPunct="0">
              <a:buSzPct val="10000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pPr>
            <a:r>
              <a:rPr lang="ru-RU" altLang="ru-RU" sz="2400" b="1" i="1" dirty="0">
                <a:solidFill>
                  <a:srgbClr val="22228B"/>
                </a:solidFill>
                <a:latin typeface="Times New Roman" pitchFamily="18" charset="0"/>
                <a:cs typeface="Times New Roman" pitchFamily="18" charset="0"/>
              </a:rPr>
              <a:t>движения кистями рук, </a:t>
            </a:r>
          </a:p>
          <a:p>
            <a:pPr marL="342900" indent="-339725" hangingPunct="0">
              <a:buSzPct val="10000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pPr>
            <a:r>
              <a:rPr lang="ru-RU" altLang="ru-RU" sz="2400" b="1" i="1" dirty="0">
                <a:solidFill>
                  <a:srgbClr val="22228B"/>
                </a:solidFill>
                <a:latin typeface="Times New Roman" pitchFamily="18" charset="0"/>
                <a:cs typeface="Times New Roman" pitchFamily="18" charset="0"/>
              </a:rPr>
              <a:t>игра с пальцами </a:t>
            </a:r>
          </a:p>
          <a:p>
            <a:pPr marL="342900" indent="-339725" hangingPunct="0">
              <a:buSzPct val="10000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pPr>
            <a:r>
              <a:rPr lang="ru-RU" altLang="ru-RU" sz="2400" b="1" i="1" dirty="0">
                <a:solidFill>
                  <a:srgbClr val="22228B"/>
                </a:solidFill>
                <a:latin typeface="Times New Roman" pitchFamily="18" charset="0"/>
                <a:cs typeface="Times New Roman" pitchFamily="18" charset="0"/>
              </a:rPr>
              <a:t>ускоряют процесс речевого </a:t>
            </a:r>
          </a:p>
          <a:p>
            <a:pPr marL="342900" indent="-339725" hangingPunct="0">
              <a:buSzPct val="10000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pPr>
            <a:r>
              <a:rPr lang="ru-RU" altLang="ru-RU" sz="2400" b="1" i="1" dirty="0">
                <a:solidFill>
                  <a:srgbClr val="22228B"/>
                </a:solidFill>
                <a:latin typeface="Times New Roman" pitchFamily="18" charset="0"/>
                <a:cs typeface="Times New Roman" pitchFamily="18" charset="0"/>
              </a:rPr>
              <a:t>и умственного развития </a:t>
            </a:r>
            <a:endParaRPr lang="ru-RU" altLang="ru-RU" sz="2800" b="1" i="1" dirty="0">
              <a:solidFill>
                <a:srgbClr val="22228B"/>
              </a:solidFill>
              <a:latin typeface="Times New Roman" pitchFamily="18" charset="0"/>
              <a:cs typeface="Times New Roman" pitchFamily="18" charset="0"/>
            </a:endParaRPr>
          </a:p>
        </p:txBody>
      </p:sp>
      <p:pic>
        <p:nvPicPr>
          <p:cNvPr id="38916"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632324" y="3688556"/>
            <a:ext cx="3756099" cy="2692772"/>
          </a:xfrm>
          <a:prstGeom prst="rect">
            <a:avLst/>
          </a:prstGeom>
          <a:noFill/>
          <a:ln w="57240">
            <a:solidFill>
              <a:srgbClr val="0033CC"/>
            </a:solidFill>
            <a:round/>
            <a:headEnd/>
            <a:tailEnd/>
          </a:ln>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632325" y="404664"/>
            <a:ext cx="3756098" cy="313262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plit orient="vert" dir="in"/>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Text Box 1"/>
          <p:cNvSpPr txBox="1">
            <a:spLocks noChangeArrowheads="1"/>
          </p:cNvSpPr>
          <p:nvPr/>
        </p:nvSpPr>
        <p:spPr bwMode="auto">
          <a:xfrm>
            <a:off x="714375" y="642938"/>
            <a:ext cx="8242300" cy="896937"/>
          </a:xfrm>
          <a:prstGeom prst="rect">
            <a:avLst/>
          </a:prstGeom>
          <a:noFill/>
          <a:ln w="9525">
            <a:noFill/>
            <a:round/>
            <a:headEnd/>
            <a:tailEnd/>
          </a:ln>
        </p:spPr>
        <p:txBody>
          <a:bodyPr lIns="90000" tIns="45000" rIns="90000" bIns="45000"/>
          <a:lstStyle/>
          <a:p>
            <a:pPr algn="ctr" hangingPunct="0">
              <a:lnSpc>
                <a:spcPct val="90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3600" b="1" i="1" dirty="0">
                <a:solidFill>
                  <a:srgbClr val="C00000"/>
                </a:solidFill>
                <a:latin typeface="Times New Roman" pitchFamily="18" charset="0"/>
                <a:cs typeface="Times New Roman" pitchFamily="18" charset="0"/>
              </a:rPr>
              <a:t>Театр картинок </a:t>
            </a:r>
          </a:p>
        </p:txBody>
      </p:sp>
      <p:sp>
        <p:nvSpPr>
          <p:cNvPr id="39939" name="Text Box 2"/>
          <p:cNvSpPr txBox="1">
            <a:spLocks noChangeArrowheads="1"/>
          </p:cNvSpPr>
          <p:nvPr/>
        </p:nvSpPr>
        <p:spPr bwMode="auto">
          <a:xfrm>
            <a:off x="357188" y="1785938"/>
            <a:ext cx="4037012" cy="4500562"/>
          </a:xfrm>
          <a:prstGeom prst="rect">
            <a:avLst/>
          </a:prstGeom>
          <a:noFill/>
          <a:ln w="9525">
            <a:noFill/>
            <a:round/>
            <a:headEnd/>
            <a:tailEnd/>
          </a:ln>
        </p:spPr>
        <p:txBody>
          <a:bodyPr lIns="90000" tIns="45000" rIns="90000" bIns="45000"/>
          <a:lstStyle/>
          <a:p>
            <a:pPr marL="342900" indent="-342900" hangingPunct="0">
              <a:spcBef>
                <a:spcPts val="638"/>
              </a:spcBef>
              <a:buClr>
                <a:srgbClr val="000000"/>
              </a:buClr>
              <a:buSzPct val="45000"/>
              <a:buFont typeface="Wingdings" pitchFamily="2" charset="2"/>
              <a:buChar char="v"/>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ru-RU" altLang="ru-RU" sz="2400" b="1" i="1">
                <a:solidFill>
                  <a:srgbClr val="22228B"/>
                </a:solidFill>
                <a:latin typeface="Times New Roman" pitchFamily="18" charset="0"/>
                <a:cs typeface="Times New Roman" pitchFamily="18" charset="0"/>
              </a:rPr>
              <a:t>Развивают творческие способности;</a:t>
            </a:r>
          </a:p>
          <a:p>
            <a:pPr marL="342900" indent="-342900" hangingPunct="0">
              <a:spcBef>
                <a:spcPts val="638"/>
              </a:spcBef>
              <a:buClr>
                <a:srgbClr val="000000"/>
              </a:buClr>
              <a:buSzPct val="45000"/>
              <a:buFont typeface="Wingdings" pitchFamily="2" charset="2"/>
              <a:buChar char="v"/>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ru-RU" altLang="ru-RU" sz="2400" b="1" i="1">
                <a:solidFill>
                  <a:srgbClr val="22228B"/>
                </a:solidFill>
                <a:latin typeface="Times New Roman" pitchFamily="18" charset="0"/>
                <a:cs typeface="Times New Roman" pitchFamily="18" charset="0"/>
              </a:rPr>
              <a:t>Содействуют эстетическому воспитанию;</a:t>
            </a:r>
          </a:p>
          <a:p>
            <a:pPr marL="342900" indent="-342900" hangingPunct="0">
              <a:spcBef>
                <a:spcPts val="638"/>
              </a:spcBef>
              <a:buClr>
                <a:srgbClr val="000000"/>
              </a:buClr>
              <a:buSzPct val="45000"/>
              <a:buFont typeface="Wingdings" pitchFamily="2" charset="2"/>
              <a:buChar char="v"/>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ru-RU" altLang="ru-RU" sz="2400" b="1" i="1">
                <a:solidFill>
                  <a:srgbClr val="22228B"/>
                </a:solidFill>
                <a:latin typeface="Times New Roman" pitchFamily="18" charset="0"/>
                <a:cs typeface="Times New Roman" pitchFamily="18" charset="0"/>
              </a:rPr>
              <a:t>Развивают ловкость, умение управлять </a:t>
            </a:r>
            <a:r>
              <a:rPr lang="en-US" altLang="ru-RU" sz="2400" b="1" i="1">
                <a:solidFill>
                  <a:srgbClr val="22228B"/>
                </a:solidFill>
                <a:latin typeface="Times New Roman" pitchFamily="18" charset="0"/>
                <a:cs typeface="Times New Roman" pitchFamily="18" charset="0"/>
              </a:rPr>
              <a:t>  </a:t>
            </a:r>
            <a:r>
              <a:rPr lang="ru-RU" altLang="ru-RU" sz="2400" b="1" i="1">
                <a:solidFill>
                  <a:srgbClr val="22228B"/>
                </a:solidFill>
                <a:latin typeface="Times New Roman" pitchFamily="18" charset="0"/>
                <a:cs typeface="Times New Roman" pitchFamily="18" charset="0"/>
              </a:rPr>
              <a:t>своими движениями, концентрировать внимание на одном виде деятельности.</a:t>
            </a:r>
          </a:p>
        </p:txBody>
      </p:sp>
      <p:pic>
        <p:nvPicPr>
          <p:cNvPr id="4" name="Объект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3371" y="2107398"/>
            <a:ext cx="4333903" cy="325042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split orient="vert" dir="in"/>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Text Box 1"/>
          <p:cNvSpPr txBox="1">
            <a:spLocks noChangeArrowheads="1"/>
          </p:cNvSpPr>
          <p:nvPr/>
        </p:nvSpPr>
        <p:spPr bwMode="auto">
          <a:xfrm>
            <a:off x="1643063" y="785813"/>
            <a:ext cx="5986462" cy="825500"/>
          </a:xfrm>
          <a:prstGeom prst="rect">
            <a:avLst/>
          </a:prstGeom>
          <a:noFill/>
          <a:ln w="9525">
            <a:noFill/>
            <a:round/>
            <a:headEnd/>
            <a:tailEnd/>
          </a:ln>
        </p:spPr>
        <p:txBody>
          <a:bodyPr lIns="90000" tIns="45000" rIns="90000" bIns="45000"/>
          <a:lstStyle/>
          <a:p>
            <a:pPr algn="ctr" hangingPunct="0">
              <a:lnSpc>
                <a:spcPct val="90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i="1">
                <a:solidFill>
                  <a:srgbClr val="C00000"/>
                </a:solidFill>
                <a:latin typeface="Times New Roman" pitchFamily="18" charset="0"/>
                <a:cs typeface="Times New Roman" pitchFamily="18" charset="0"/>
              </a:rPr>
              <a:t>Настольный театр</a:t>
            </a:r>
          </a:p>
        </p:txBody>
      </p:sp>
      <p:sp>
        <p:nvSpPr>
          <p:cNvPr id="43011" name="Text Box 2"/>
          <p:cNvSpPr txBox="1">
            <a:spLocks noChangeArrowheads="1"/>
          </p:cNvSpPr>
          <p:nvPr/>
        </p:nvSpPr>
        <p:spPr bwMode="auto">
          <a:xfrm>
            <a:off x="428596" y="1857364"/>
            <a:ext cx="4038600" cy="2428875"/>
          </a:xfrm>
          <a:prstGeom prst="rect">
            <a:avLst/>
          </a:prstGeom>
          <a:noFill/>
          <a:ln w="9525">
            <a:noFill/>
            <a:round/>
            <a:headEnd/>
            <a:tailEnd/>
          </a:ln>
        </p:spPr>
        <p:txBody>
          <a:bodyPr lIns="90000" tIns="45000" rIns="90000" bIns="45000"/>
          <a:lstStyle/>
          <a:p>
            <a:pPr marL="342900" indent="-342900" hangingPunct="0">
              <a:spcBef>
                <a:spcPts val="638"/>
              </a:spcBef>
              <a:buClr>
                <a:srgbClr val="000000"/>
              </a:buClr>
              <a:buSzPct val="45000"/>
              <a:buFont typeface="Wingdings" pitchFamily="2" charset="2"/>
              <a:buChar char="v"/>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ru-RU" altLang="ru-RU" sz="2400" b="1" i="1" dirty="0">
                <a:solidFill>
                  <a:srgbClr val="22228B"/>
                </a:solidFill>
                <a:latin typeface="Times New Roman" pitchFamily="18" charset="0"/>
                <a:cs typeface="Times New Roman" pitchFamily="18" charset="0"/>
              </a:rPr>
              <a:t>Помогает учить детей координировать движения рук и глаз;</a:t>
            </a:r>
          </a:p>
          <a:p>
            <a:pPr marL="342900" indent="-342900" hangingPunct="0">
              <a:spcBef>
                <a:spcPts val="638"/>
              </a:spcBef>
              <a:buClr>
                <a:srgbClr val="000000"/>
              </a:buClr>
              <a:buSzPct val="45000"/>
              <a:buFont typeface="Wingdings" pitchFamily="2" charset="2"/>
              <a:buChar char="v"/>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ru-RU" altLang="ru-RU" sz="2400" b="1" i="1" dirty="0">
                <a:solidFill>
                  <a:srgbClr val="22228B"/>
                </a:solidFill>
                <a:latin typeface="Times New Roman" pitchFamily="18" charset="0"/>
                <a:cs typeface="Times New Roman" pitchFamily="18" charset="0"/>
              </a:rPr>
              <a:t>Сопровождать движения пальцев речью</a:t>
            </a:r>
            <a:r>
              <a:rPr lang="ru-RU" altLang="ru-RU" sz="2400" b="1" i="1" dirty="0" smtClean="0">
                <a:solidFill>
                  <a:srgbClr val="22228B"/>
                </a:solidFill>
                <a:latin typeface="Times New Roman" pitchFamily="18" charset="0"/>
                <a:cs typeface="Times New Roman" pitchFamily="18" charset="0"/>
              </a:rPr>
              <a:t>;</a:t>
            </a:r>
          </a:p>
          <a:p>
            <a:pPr algn="ctr" hangingPunct="0">
              <a:buSzPct val="10000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i="1" dirty="0" smtClean="0">
                <a:solidFill>
                  <a:srgbClr val="22228B"/>
                </a:solidFill>
                <a:latin typeface="Times New Roman" pitchFamily="18" charset="0"/>
                <a:cs typeface="Times New Roman" pitchFamily="18" charset="0"/>
              </a:rPr>
              <a:t>Побуждает выражать свои эмоции посредством мимики и речи.</a:t>
            </a:r>
          </a:p>
          <a:p>
            <a:pPr hangingPunct="0">
              <a:buSzPct val="10000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800" dirty="0" smtClean="0">
                <a:solidFill>
                  <a:srgbClr val="262699"/>
                </a:solidFill>
              </a:rPr>
              <a:t>.</a:t>
            </a:r>
            <a:r>
              <a:rPr lang="ru-RU" altLang="ru-RU" sz="800" b="1" i="1" dirty="0" smtClean="0">
                <a:solidFill>
                  <a:srgbClr val="262699"/>
                </a:solidFill>
                <a:latin typeface="Times New Roman" pitchFamily="18" charset="0"/>
                <a:cs typeface="Times New Roman" pitchFamily="18" charset="0"/>
              </a:rPr>
              <a:t> </a:t>
            </a:r>
            <a:endParaRPr lang="ru-RU" altLang="ru-RU" sz="8000" b="1" i="1" dirty="0" smtClean="0">
              <a:solidFill>
                <a:srgbClr val="262699"/>
              </a:solidFill>
              <a:latin typeface="Times New Roman" pitchFamily="18" charset="0"/>
              <a:cs typeface="Times New Roman" pitchFamily="18" charset="0"/>
            </a:endParaRPr>
          </a:p>
          <a:p>
            <a:pPr marL="342900" indent="-342900" hangingPunct="0">
              <a:spcBef>
                <a:spcPts val="638"/>
              </a:spcBef>
              <a:buClr>
                <a:srgbClr val="000000"/>
              </a:buClr>
              <a:buSzPct val="45000"/>
              <a:buFont typeface="Wingdings" pitchFamily="2" charset="2"/>
              <a:buChar char="v"/>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ru-RU" altLang="ru-RU" sz="2400" b="1" i="1" dirty="0">
              <a:solidFill>
                <a:srgbClr val="22228B"/>
              </a:solidFill>
              <a:latin typeface="Times New Roman" pitchFamily="18" charset="0"/>
              <a:cs typeface="Times New Roman" pitchFamily="18" charset="0"/>
            </a:endParaRPr>
          </a:p>
        </p:txBody>
      </p:sp>
      <p:pic>
        <p:nvPicPr>
          <p:cNvPr id="50180"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467196" y="1857364"/>
            <a:ext cx="4281268" cy="35878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split orient="vert" dir="in"/>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Text Box 1"/>
          <p:cNvSpPr txBox="1">
            <a:spLocks noChangeArrowheads="1"/>
          </p:cNvSpPr>
          <p:nvPr/>
        </p:nvSpPr>
        <p:spPr bwMode="auto">
          <a:xfrm>
            <a:off x="1214438" y="714375"/>
            <a:ext cx="6415087" cy="682625"/>
          </a:xfrm>
          <a:prstGeom prst="rect">
            <a:avLst/>
          </a:prstGeom>
          <a:noFill/>
          <a:ln w="9525">
            <a:noFill/>
            <a:round/>
            <a:headEnd/>
            <a:tailEnd/>
          </a:ln>
        </p:spPr>
        <p:txBody>
          <a:bodyPr lIns="90000" tIns="45000" rIns="90000" bIns="45000"/>
          <a:lstStyle/>
          <a:p>
            <a:pPr algn="ctr" hangingPunct="0">
              <a:lnSpc>
                <a:spcPct val="90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i="1" dirty="0">
                <a:solidFill>
                  <a:srgbClr val="C00000"/>
                </a:solidFill>
                <a:latin typeface="Times New Roman" pitchFamily="18" charset="0"/>
                <a:cs typeface="Times New Roman" pitchFamily="18" charset="0"/>
              </a:rPr>
              <a:t>Театр кукол </a:t>
            </a:r>
          </a:p>
        </p:txBody>
      </p:sp>
      <p:sp>
        <p:nvSpPr>
          <p:cNvPr id="45059" name="Text Box 2"/>
          <p:cNvSpPr txBox="1">
            <a:spLocks noChangeArrowheads="1"/>
          </p:cNvSpPr>
          <p:nvPr/>
        </p:nvSpPr>
        <p:spPr bwMode="auto">
          <a:xfrm>
            <a:off x="571500" y="2286000"/>
            <a:ext cx="4038600" cy="3635375"/>
          </a:xfrm>
          <a:prstGeom prst="rect">
            <a:avLst/>
          </a:prstGeom>
          <a:noFill/>
          <a:ln w="9525">
            <a:noFill/>
            <a:round/>
            <a:headEnd/>
            <a:tailEnd/>
          </a:ln>
        </p:spPr>
        <p:txBody>
          <a:bodyPr lIns="90000" tIns="45000" rIns="90000" bIns="45000"/>
          <a:lstStyle/>
          <a:p>
            <a:pPr hangingPunct="0">
              <a:buSzPct val="10000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800">
                <a:solidFill>
                  <a:srgbClr val="000066"/>
                </a:solidFill>
                <a:latin typeface="Verdana" pitchFamily="34" charset="0"/>
              </a:rPr>
              <a:t>   </a:t>
            </a:r>
            <a:r>
              <a:rPr lang="ru-RU" altLang="ru-RU" sz="2400" b="1" i="1">
                <a:solidFill>
                  <a:srgbClr val="22228B"/>
                </a:solidFill>
                <a:latin typeface="Times New Roman" pitchFamily="18" charset="0"/>
                <a:cs typeface="Times New Roman" pitchFamily="18" charset="0"/>
              </a:rPr>
              <a:t>Посредством куклы, одетой на руку, </a:t>
            </a:r>
          </a:p>
          <a:p>
            <a:pPr hangingPunct="0">
              <a:buSzPct val="10000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i="1">
                <a:solidFill>
                  <a:srgbClr val="22228B"/>
                </a:solidFill>
                <a:latin typeface="Times New Roman" pitchFamily="18" charset="0"/>
                <a:cs typeface="Times New Roman" pitchFamily="18" charset="0"/>
              </a:rPr>
              <a:t>дети говорят о своих переживаниях, </a:t>
            </a:r>
          </a:p>
          <a:p>
            <a:pPr hangingPunct="0">
              <a:buSzPct val="10000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i="1">
                <a:solidFill>
                  <a:srgbClr val="22228B"/>
                </a:solidFill>
                <a:latin typeface="Times New Roman" pitchFamily="18" charset="0"/>
                <a:cs typeface="Times New Roman" pitchFamily="18" charset="0"/>
              </a:rPr>
              <a:t>тревогах и радостях, поскольку полностью отождествляют себя</a:t>
            </a:r>
          </a:p>
          <a:p>
            <a:pPr hangingPunct="0">
              <a:buSzPct val="10000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i="1">
                <a:solidFill>
                  <a:srgbClr val="22228B"/>
                </a:solidFill>
                <a:latin typeface="Times New Roman" pitchFamily="18" charset="0"/>
                <a:cs typeface="Times New Roman" pitchFamily="18" charset="0"/>
              </a:rPr>
              <a:t>(свою руку) с куклой.</a:t>
            </a:r>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51920" y="1556792"/>
            <a:ext cx="4896544" cy="44644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cSld>
  <p:clrMapOvr>
    <a:masterClrMapping/>
  </p:clrMapOvr>
  <p:transition>
    <p:split orient="ver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Text Box 1"/>
          <p:cNvSpPr txBox="1">
            <a:spLocks noChangeArrowheads="1"/>
          </p:cNvSpPr>
          <p:nvPr/>
        </p:nvSpPr>
        <p:spPr bwMode="auto">
          <a:xfrm>
            <a:off x="428625" y="2286000"/>
            <a:ext cx="8212138" cy="3298825"/>
          </a:xfrm>
          <a:prstGeom prst="rect">
            <a:avLst/>
          </a:prstGeom>
          <a:noFill/>
          <a:ln w="9525">
            <a:noFill/>
            <a:round/>
            <a:headEnd/>
            <a:tailEnd/>
          </a:ln>
        </p:spPr>
        <p:txBody>
          <a:bodyPr lIns="90000" tIns="94320" rIns="90000" bIns="45000"/>
          <a:lstStyle/>
          <a:p>
            <a:pPr algn="ctr" hangingPunct="0">
              <a:lnSpc>
                <a:spcPct val="86000"/>
              </a:lnSpc>
              <a:buSzPct val="100000"/>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i="1" dirty="0">
                <a:solidFill>
                  <a:srgbClr val="22228B"/>
                </a:solidFill>
                <a:latin typeface="Times New Roman" pitchFamily="18" charset="0"/>
                <a:cs typeface="Times New Roman" pitchFamily="18" charset="0"/>
              </a:rPr>
              <a:t>     Целостное воздействие на личность ребенка: его раскрепощение, самостоятельное творчество, развитие ведущих психических процессов;</a:t>
            </a:r>
          </a:p>
          <a:p>
            <a:pPr algn="ctr" hangingPunct="0">
              <a:lnSpc>
                <a:spcPct val="86000"/>
              </a:lnSpc>
              <a:buSzPct val="100000"/>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i="1" dirty="0">
                <a:solidFill>
                  <a:srgbClr val="22228B"/>
                </a:solidFill>
                <a:latin typeface="Times New Roman" pitchFamily="18" charset="0"/>
                <a:cs typeface="Times New Roman" pitchFamily="18" charset="0"/>
              </a:rPr>
              <a:t>    Способствует самопознанию и самовыражению личности;</a:t>
            </a:r>
          </a:p>
          <a:p>
            <a:pPr algn="ctr" hangingPunct="0">
              <a:lnSpc>
                <a:spcPct val="86000"/>
              </a:lnSpc>
              <a:buSzPct val="100000"/>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i="1" dirty="0">
                <a:solidFill>
                  <a:srgbClr val="22228B"/>
                </a:solidFill>
                <a:latin typeface="Times New Roman" pitchFamily="18" charset="0"/>
                <a:cs typeface="Times New Roman" pitchFamily="18" charset="0"/>
              </a:rPr>
              <a:t>    Создает условия для социализации, усиливая адаптационные способности, корректирует коммуникативные качества, помогает осознанию чувства удовлетворения, радости, успешности</a:t>
            </a:r>
            <a:r>
              <a:rPr lang="ru-RU" altLang="ru-RU" sz="2400" b="1" i="1" dirty="0" smtClean="0">
                <a:solidFill>
                  <a:srgbClr val="22228B"/>
                </a:solidFill>
                <a:latin typeface="Times New Roman" pitchFamily="18" charset="0"/>
                <a:cs typeface="Times New Roman" pitchFamily="18" charset="0"/>
              </a:rPr>
              <a:t>.</a:t>
            </a:r>
          </a:p>
          <a:p>
            <a:pPr algn="ctr" hangingPunct="0">
              <a:lnSpc>
                <a:spcPct val="86000"/>
              </a:lnSpc>
              <a:buSzPct val="100000"/>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i="1" dirty="0" smtClean="0">
                <a:solidFill>
                  <a:srgbClr val="22228B"/>
                </a:solidFill>
                <a:latin typeface="Times New Roman" pitchFamily="18" charset="0"/>
                <a:cs typeface="Times New Roman" pitchFamily="18" charset="0"/>
              </a:rPr>
              <a:t>Ни один другой вид театрализованной деятельности  </a:t>
            </a:r>
            <a:br>
              <a:rPr lang="ru-RU" altLang="ru-RU" sz="2400" b="1" i="1" dirty="0" smtClean="0">
                <a:solidFill>
                  <a:srgbClr val="22228B"/>
                </a:solidFill>
                <a:latin typeface="Times New Roman" pitchFamily="18" charset="0"/>
                <a:cs typeface="Times New Roman" pitchFamily="18" charset="0"/>
              </a:rPr>
            </a:br>
            <a:r>
              <a:rPr lang="ru-RU" altLang="ru-RU" sz="2400" b="1" i="1" dirty="0" smtClean="0">
                <a:solidFill>
                  <a:srgbClr val="22228B"/>
                </a:solidFill>
                <a:latin typeface="Times New Roman" pitchFamily="18" charset="0"/>
                <a:cs typeface="Times New Roman" pitchFamily="18" charset="0"/>
              </a:rPr>
              <a:t>так не способствует развитию артистизма, выразительности движений и речи, </a:t>
            </a:r>
            <a:br>
              <a:rPr lang="ru-RU" altLang="ru-RU" sz="2400" b="1" i="1" dirty="0" smtClean="0">
                <a:solidFill>
                  <a:srgbClr val="22228B"/>
                </a:solidFill>
                <a:latin typeface="Times New Roman" pitchFamily="18" charset="0"/>
                <a:cs typeface="Times New Roman" pitchFamily="18" charset="0"/>
              </a:rPr>
            </a:br>
            <a:r>
              <a:rPr lang="ru-RU" altLang="ru-RU" sz="2400" b="1" i="1" dirty="0" smtClean="0">
                <a:solidFill>
                  <a:srgbClr val="22228B"/>
                </a:solidFill>
                <a:latin typeface="Times New Roman" pitchFamily="18" charset="0"/>
                <a:cs typeface="Times New Roman" pitchFamily="18" charset="0"/>
              </a:rPr>
              <a:t>как игра-драматизация</a:t>
            </a:r>
            <a:endParaRPr lang="ru-RU" altLang="ru-RU" sz="2400" b="1" i="1" dirty="0">
              <a:solidFill>
                <a:srgbClr val="22228B"/>
              </a:solidFill>
              <a:latin typeface="Times New Roman" pitchFamily="18" charset="0"/>
              <a:cs typeface="Times New Roman" pitchFamily="18" charset="0"/>
            </a:endParaRPr>
          </a:p>
          <a:p>
            <a:pPr hangingPunct="0">
              <a:lnSpc>
                <a:spcPct val="86000"/>
              </a:lnSpc>
              <a:spcBef>
                <a:spcPts val="638"/>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altLang="ru-RU" sz="2800" b="1" dirty="0">
              <a:solidFill>
                <a:srgbClr val="000000"/>
              </a:solidFill>
              <a:latin typeface="Georgia" pitchFamily="18" charset="0"/>
            </a:endParaRPr>
          </a:p>
        </p:txBody>
      </p:sp>
      <p:sp>
        <p:nvSpPr>
          <p:cNvPr id="48131" name="Text Box 2"/>
          <p:cNvSpPr txBox="1">
            <a:spLocks noChangeArrowheads="1"/>
          </p:cNvSpPr>
          <p:nvPr/>
        </p:nvSpPr>
        <p:spPr bwMode="auto">
          <a:xfrm>
            <a:off x="2143125" y="571500"/>
            <a:ext cx="5389563" cy="725488"/>
          </a:xfrm>
          <a:prstGeom prst="rect">
            <a:avLst/>
          </a:prstGeom>
          <a:noFill/>
          <a:ln w="9525">
            <a:noFill/>
            <a:round/>
            <a:headEnd/>
            <a:tailEnd/>
          </a:ln>
        </p:spPr>
        <p:txBody>
          <a:bodyPr lIns="90000" tIns="45000" rIns="90000" bIns="45000"/>
          <a:lstStyle/>
          <a:p>
            <a:pPr algn="ctr" hangingPunct="0">
              <a:lnSpc>
                <a:spcPct val="90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3600" b="1" i="1">
                <a:solidFill>
                  <a:srgbClr val="C00000"/>
                </a:solidFill>
                <a:latin typeface="Times New Roman" pitchFamily="18" charset="0"/>
                <a:cs typeface="Times New Roman" pitchFamily="18" charset="0"/>
              </a:rPr>
              <a:t>Театр драматизация</a:t>
            </a:r>
            <a:r>
              <a:rPr lang="ru-RU" altLang="ru-RU" sz="4000" b="1">
                <a:solidFill>
                  <a:srgbClr val="FF0066"/>
                </a:solidFill>
                <a:latin typeface="Georgia" pitchFamily="18" charset="0"/>
              </a:rPr>
              <a:t/>
            </a:r>
            <a:br>
              <a:rPr lang="ru-RU" altLang="ru-RU" sz="4000" b="1">
                <a:solidFill>
                  <a:srgbClr val="FF0066"/>
                </a:solidFill>
                <a:latin typeface="Georgia" pitchFamily="18" charset="0"/>
              </a:rPr>
            </a:br>
            <a:r>
              <a:rPr lang="ru-RU" altLang="ru-RU" sz="2800">
                <a:solidFill>
                  <a:srgbClr val="000066"/>
                </a:solidFill>
                <a:latin typeface="Georgia" pitchFamily="18" charset="0"/>
              </a:rPr>
              <a:t/>
            </a:r>
            <a:br>
              <a:rPr lang="ru-RU" altLang="ru-RU" sz="2800">
                <a:solidFill>
                  <a:srgbClr val="000066"/>
                </a:solidFill>
                <a:latin typeface="Georgia" pitchFamily="18" charset="0"/>
              </a:rPr>
            </a:br>
            <a:endParaRPr lang="ru-RU" altLang="ru-RU" sz="2800">
              <a:solidFill>
                <a:srgbClr val="000066"/>
              </a:solidFill>
              <a:latin typeface="Georgia" pitchFamily="18" charset="0"/>
            </a:endParaRPr>
          </a:p>
        </p:txBody>
      </p:sp>
      <p:sp>
        <p:nvSpPr>
          <p:cNvPr id="48132" name="Прямоугольник 3"/>
          <p:cNvSpPr>
            <a:spLocks noChangeArrowheads="1"/>
          </p:cNvSpPr>
          <p:nvPr/>
        </p:nvSpPr>
        <p:spPr bwMode="auto">
          <a:xfrm>
            <a:off x="1357313" y="1500188"/>
            <a:ext cx="6215062" cy="757237"/>
          </a:xfrm>
          <a:prstGeom prst="rect">
            <a:avLst/>
          </a:prstGeom>
          <a:noFill/>
          <a:ln w="9525">
            <a:noFill/>
            <a:miter lim="800000"/>
            <a:headEnd/>
            <a:tailEnd/>
          </a:ln>
        </p:spPr>
        <p:txBody>
          <a:bodyPr>
            <a:spAutoFit/>
          </a:bodyPr>
          <a:lstStyle/>
          <a:p>
            <a:pPr algn="ctr" hangingPunct="0">
              <a:lnSpc>
                <a:spcPct val="90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a:solidFill>
                  <a:srgbClr val="000066"/>
                </a:solidFill>
                <a:latin typeface="Times New Roman" pitchFamily="18" charset="0"/>
                <a:cs typeface="Times New Roman" pitchFamily="18" charset="0"/>
              </a:rPr>
              <a:t>Самый «разговорный» вид    </a:t>
            </a:r>
          </a:p>
          <a:p>
            <a:pPr algn="ctr" hangingPunct="0">
              <a:lnSpc>
                <a:spcPct val="90000"/>
              </a:lnSpc>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400" b="1">
                <a:solidFill>
                  <a:srgbClr val="000066"/>
                </a:solidFill>
                <a:latin typeface="Times New Roman" pitchFamily="18" charset="0"/>
                <a:cs typeface="Times New Roman" pitchFamily="18" charset="0"/>
              </a:rPr>
              <a:t>театрализованной    деятельности.</a:t>
            </a:r>
            <a:endParaRPr lang="ru-RU" altLang="ru-RU" sz="2400" b="1">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179512" y="117348"/>
            <a:ext cx="8829162" cy="6621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98527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500166" y="1000996"/>
            <a:ext cx="6912768" cy="51845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83654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1643063" y="714375"/>
            <a:ext cx="6357937" cy="1357313"/>
          </a:xfrm>
        </p:spPr>
        <p:txBody>
          <a:bodyPr/>
          <a:lstStyle/>
          <a:p>
            <a:pPr algn="ctr" eaLnBrk="1">
              <a:lnSpc>
                <a:spcPct val="9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4000" b="1" i="1" smtClean="0">
                <a:solidFill>
                  <a:srgbClr val="C00000"/>
                </a:solidFill>
                <a:latin typeface="Times New Roman" pitchFamily="18" charset="0"/>
                <a:cs typeface="Times New Roman" pitchFamily="18" charset="0"/>
              </a:rPr>
              <a:t>Театрализованная </a:t>
            </a:r>
            <a:br>
              <a:rPr lang="ru-RU" altLang="ru-RU" sz="4000" b="1" i="1" smtClean="0">
                <a:solidFill>
                  <a:srgbClr val="C00000"/>
                </a:solidFill>
                <a:latin typeface="Times New Roman" pitchFamily="18" charset="0"/>
                <a:cs typeface="Times New Roman" pitchFamily="18" charset="0"/>
              </a:rPr>
            </a:br>
            <a:r>
              <a:rPr lang="ru-RU" altLang="ru-RU" sz="4000" b="1" i="1" smtClean="0">
                <a:solidFill>
                  <a:srgbClr val="C00000"/>
                </a:solidFill>
                <a:latin typeface="Times New Roman" pitchFamily="18" charset="0"/>
                <a:cs typeface="Times New Roman" pitchFamily="18" charset="0"/>
              </a:rPr>
              <a:t>деятельность-это…</a:t>
            </a:r>
          </a:p>
        </p:txBody>
      </p:sp>
      <p:sp>
        <p:nvSpPr>
          <p:cNvPr id="31746" name="Text Box 2"/>
          <p:cNvSpPr txBox="1">
            <a:spLocks noChangeArrowheads="1"/>
          </p:cNvSpPr>
          <p:nvPr/>
        </p:nvSpPr>
        <p:spPr bwMode="auto">
          <a:xfrm>
            <a:off x="428625" y="2214563"/>
            <a:ext cx="8286750" cy="2643187"/>
          </a:xfrm>
          <a:prstGeom prst="rect">
            <a:avLst/>
          </a:prstGeom>
          <a:noFill/>
          <a:ln w="9525">
            <a:noFill/>
            <a:round/>
            <a:headEnd/>
            <a:tailEnd/>
          </a:ln>
        </p:spPr>
        <p:txBody>
          <a:bodyPr lIns="90000" tIns="45000" rIns="90000" bIns="45000"/>
          <a:lstStyle/>
          <a:p>
            <a:pPr hangingPunct="0">
              <a:spcBef>
                <a:spcPts val="638"/>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800" b="1" i="1" dirty="0">
                <a:solidFill>
                  <a:srgbClr val="0000CC"/>
                </a:solidFill>
                <a:latin typeface="Times New Roman" pitchFamily="18" charset="0"/>
                <a:cs typeface="Times New Roman" pitchFamily="18" charset="0"/>
              </a:rPr>
              <a:t>   …</a:t>
            </a:r>
            <a:r>
              <a:rPr lang="ru-RU" altLang="ru-RU" sz="2800" b="1" i="1" dirty="0">
                <a:solidFill>
                  <a:srgbClr val="262699"/>
                </a:solidFill>
                <a:latin typeface="Times New Roman" pitchFamily="18" charset="0"/>
                <a:cs typeface="Times New Roman" pitchFamily="18" charset="0"/>
              </a:rPr>
              <a:t>не просто игра!</a:t>
            </a:r>
          </a:p>
          <a:p>
            <a:pPr hangingPunct="0">
              <a:spcBef>
                <a:spcPts val="638"/>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800" b="1" i="1" dirty="0">
                <a:solidFill>
                  <a:srgbClr val="262699"/>
                </a:solidFill>
                <a:latin typeface="Times New Roman" pitchFamily="18" charset="0"/>
                <a:cs typeface="Times New Roman" pitchFamily="18" charset="0"/>
              </a:rPr>
              <a:t>   Это прекрасное средство для интенсивного развития речи детей, обогащения словаря, развития мышления, воображения, творческих способностей.</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4" presetClass="entr" presetSubtype="16" fill="hold" nodeType="afterEffect">
                                  <p:stCondLst>
                                    <p:cond delay="0"/>
                                  </p:stCondLst>
                                  <p:childTnLst>
                                    <p:set>
                                      <p:cBhvr additive="repl">
                                        <p:cTn id="6" dur="1" fill="hold">
                                          <p:stCondLst>
                                            <p:cond delay="0"/>
                                          </p:stCondLst>
                                        </p:cTn>
                                        <p:tgtEl>
                                          <p:spTgt spid="31745"/>
                                        </p:tgtEl>
                                        <p:attrNameLst>
                                          <p:attrName>style.visibility</p:attrName>
                                        </p:attrNameLst>
                                      </p:cBhvr>
                                      <p:to>
                                        <p:strVal val="visible"/>
                                      </p:to>
                                    </p:set>
                                    <p:animEffect transition="in" filter="box(in)">
                                      <p:cBhvr additive="repl">
                                        <p:cTn id="7" dur="1000"/>
                                        <p:tgtEl>
                                          <p:spTgt spid="31745"/>
                                        </p:tgtEl>
                                      </p:cBhvr>
                                    </p:animEffect>
                                  </p:childTnLst>
                                </p:cTn>
                              </p:par>
                            </p:childTnLst>
                          </p:cTn>
                        </p:par>
                        <p:par>
                          <p:cTn id="8" fill="hold" nodeType="withGroup">
                            <p:stCondLst>
                              <p:cond delay="1000"/>
                            </p:stCondLst>
                            <p:childTnLst>
                              <p:par>
                                <p:cTn id="9" presetID="12" presetClass="entr" presetSubtype="4" fill="hold" nodeType="afterEffect">
                                  <p:stCondLst>
                                    <p:cond delay="0"/>
                                  </p:stCondLst>
                                  <p:childTnLst>
                                    <p:set>
                                      <p:cBhvr additive="repl">
                                        <p:cTn id="10" dur="1" fill="hold">
                                          <p:stCondLst>
                                            <p:cond delay="0"/>
                                          </p:stCondLst>
                                        </p:cTn>
                                        <p:tgtEl>
                                          <p:spTgt spid="31746"/>
                                        </p:tgtEl>
                                        <p:attrNameLst>
                                          <p:attrName>style.visibility</p:attrName>
                                        </p:attrNameLst>
                                      </p:cBhvr>
                                      <p:to>
                                        <p:strVal val="visible"/>
                                      </p:to>
                                    </p:set>
                                    <p:animEffect transition="in" filter="slide(fromBottom)">
                                      <p:cBhvr additive="repl">
                                        <p:cTn id="11" dur="10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1115616" y="1556792"/>
            <a:ext cx="7128792" cy="4460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5-конечная звезда 1"/>
          <p:cNvSpPr/>
          <p:nvPr/>
        </p:nvSpPr>
        <p:spPr bwMode="auto">
          <a:xfrm>
            <a:off x="875837" y="2811906"/>
            <a:ext cx="1058416" cy="914400"/>
          </a:xfrm>
          <a:prstGeom prst="star5">
            <a:avLst/>
          </a:prstGeom>
          <a:blipFill dpi="0" rotWithShape="1">
            <a:blip r:embed="rId3">
              <a:alphaModFix amt="90000"/>
            </a:blip>
            <a:srcRect/>
            <a:stretch>
              <a:fillRect l="-17000" r="-13000" b="-8000"/>
            </a:stretch>
          </a:blipFill>
          <a:ln w="9525" cap="flat" cmpd="sng" algn="ctr">
            <a:solidFill>
              <a:schemeClr val="bg1">
                <a:alpha val="0"/>
              </a:schemeClr>
            </a:solidFill>
            <a:prstDash val="solid"/>
            <a:round/>
            <a:headEnd type="none" w="med" len="med"/>
            <a:tailEnd type="none" w="med" len="med"/>
          </a:ln>
          <a:effectLst/>
        </p:spPr>
        <p:txBody>
          <a:bodyPr rtlCol="0" anchor="ctr"/>
          <a:lstStyle/>
          <a:p>
            <a:pPr algn="ctr" hangingPunct="0">
              <a:lnSpc>
                <a:spcPct val="93000"/>
              </a:lnSpc>
              <a:buClr>
                <a:srgbClr val="000000"/>
              </a:buClr>
              <a:buSzPct val="100000"/>
              <a:buFont typeface="Times New Roman" pitchFamily="16" charset="0"/>
              <a:buNone/>
            </a:pPr>
            <a:endParaRPr lang="ru-RU" dirty="0">
              <a:ea typeface="+mn-ea"/>
              <a:cs typeface="+mn-cs"/>
            </a:endParaRPr>
          </a:p>
        </p:txBody>
      </p:sp>
    </p:spTree>
    <p:extLst>
      <p:ext uri="{BB962C8B-B14F-4D97-AF65-F5344CB8AC3E}">
        <p14:creationId xmlns:p14="http://schemas.microsoft.com/office/powerpoint/2010/main" val="13539450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7704" y="980728"/>
            <a:ext cx="6120680" cy="4824536"/>
          </a:xfrm>
          <a:prstGeom prst="rect">
            <a:avLst/>
          </a:prstGeom>
        </p:spPr>
      </p:pic>
    </p:spTree>
    <p:extLst>
      <p:ext uri="{BB962C8B-B14F-4D97-AF65-F5344CB8AC3E}">
        <p14:creationId xmlns:p14="http://schemas.microsoft.com/office/powerpoint/2010/main" val="190348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Заголовок 1"/>
          <p:cNvSpPr>
            <a:spLocks noGrp="1"/>
          </p:cNvSpPr>
          <p:nvPr>
            <p:ph type="title"/>
          </p:nvPr>
        </p:nvSpPr>
        <p:spPr>
          <a:xfrm>
            <a:off x="2700338" y="1700213"/>
            <a:ext cx="3286125" cy="1274762"/>
          </a:xfrm>
        </p:spPr>
        <p:txBody>
          <a:bodyPr/>
          <a:lstStyle/>
          <a:p>
            <a:pPr algn="ctr" eaLnBrk="1"/>
            <a:r>
              <a:rPr lang="ru-RU" altLang="ru-RU" b="1" smtClean="0">
                <a:solidFill>
                  <a:srgbClr val="FF0066"/>
                </a:solidFill>
                <a:latin typeface="Georgia" pitchFamily="18" charset="0"/>
              </a:rPr>
              <a:t/>
            </a:r>
            <a:br>
              <a:rPr lang="ru-RU" altLang="ru-RU" b="1" smtClean="0">
                <a:solidFill>
                  <a:srgbClr val="FF0066"/>
                </a:solidFill>
                <a:latin typeface="Georgia" pitchFamily="18" charset="0"/>
              </a:rPr>
            </a:br>
            <a:r>
              <a:rPr lang="ru-RU" altLang="ru-RU" sz="4000" b="1" smtClean="0">
                <a:solidFill>
                  <a:srgbClr val="FF0066"/>
                </a:solidFill>
                <a:latin typeface="Georgia" pitchFamily="18" charset="0"/>
              </a:rPr>
              <a:t>  </a:t>
            </a:r>
            <a:r>
              <a:rPr lang="ru-RU" altLang="ru-RU" sz="4000" b="1" i="1" smtClean="0">
                <a:solidFill>
                  <a:srgbClr val="FF0066"/>
                </a:solidFill>
                <a:latin typeface="Times New Roman" pitchFamily="18" charset="0"/>
                <a:cs typeface="Times New Roman" pitchFamily="18" charset="0"/>
              </a:rPr>
              <a:t> </a:t>
            </a:r>
            <a:r>
              <a:rPr lang="ru-RU" altLang="ru-RU" sz="4000" b="1" i="1" smtClean="0">
                <a:solidFill>
                  <a:srgbClr val="C00000"/>
                </a:solidFill>
                <a:latin typeface="Times New Roman" pitchFamily="18" charset="0"/>
                <a:cs typeface="Times New Roman" pitchFamily="18" charset="0"/>
              </a:rPr>
              <a:t>Цель:</a:t>
            </a:r>
            <a:endParaRPr lang="ru-RU" altLang="ru-RU" i="1" smtClean="0">
              <a:solidFill>
                <a:srgbClr val="C00000"/>
              </a:solidFill>
              <a:latin typeface="Times New Roman" pitchFamily="18" charset="0"/>
              <a:cs typeface="Times New Roman" pitchFamily="18" charset="0"/>
            </a:endParaRPr>
          </a:p>
        </p:txBody>
      </p:sp>
      <p:sp>
        <p:nvSpPr>
          <p:cNvPr id="30723" name="Содержимое 2"/>
          <p:cNvSpPr>
            <a:spLocks noGrp="1"/>
          </p:cNvSpPr>
          <p:nvPr>
            <p:ph idx="1"/>
          </p:nvPr>
        </p:nvSpPr>
        <p:spPr>
          <a:xfrm>
            <a:off x="714375" y="3071813"/>
            <a:ext cx="7543800" cy="1614487"/>
          </a:xfrm>
        </p:spPr>
        <p:txBody>
          <a:bodyPr/>
          <a:lstStyle/>
          <a:p>
            <a:pPr algn="ctr" eaLnBrk="1">
              <a:buFont typeface="Times New Roman" pitchFamily="18" charset="0"/>
              <a:buNone/>
            </a:pPr>
            <a:r>
              <a:rPr lang="ru-RU" altLang="ru-RU" sz="2800" b="1" i="1" smtClean="0">
                <a:latin typeface="Times New Roman" pitchFamily="18" charset="0"/>
                <a:cs typeface="Times New Roman" pitchFamily="18" charset="0"/>
              </a:rPr>
              <a:t>Создание условий для успешного развития речи детей через театрализованную деятельность.</a:t>
            </a:r>
            <a:r>
              <a:rPr lang="ru-RU" altLang="ru-RU" smtClean="0"/>
              <a:t/>
            </a:r>
            <a:br>
              <a:rPr lang="ru-RU" altLang="ru-RU" smtClean="0"/>
            </a:br>
            <a:endParaRPr lang="ru-RU" altLang="ru-RU"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with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p:cTn id="7" dur="2000" fill="hold"/>
                                        <p:tgtEl>
                                          <p:spTgt spid="30723">
                                            <p:txEl>
                                              <p:pRg st="0" end="0"/>
                                            </p:txEl>
                                          </p:spTgt>
                                        </p:tgtEl>
                                        <p:attrNameLst>
                                          <p:attrName>ppt_w</p:attrName>
                                        </p:attrNameLst>
                                      </p:cBhvr>
                                      <p:tavLst>
                                        <p:tav tm="0">
                                          <p:val>
                                            <p:strVal val="#ppt_w*0.70"/>
                                          </p:val>
                                        </p:tav>
                                        <p:tav tm="100000">
                                          <p:val>
                                            <p:strVal val="#ppt_w"/>
                                          </p:val>
                                        </p:tav>
                                      </p:tavLst>
                                    </p:anim>
                                    <p:anim calcmode="lin" valueType="num">
                                      <p:cBhvr>
                                        <p:cTn id="8" dur="2000" fill="hold"/>
                                        <p:tgtEl>
                                          <p:spTgt spid="30723">
                                            <p:txEl>
                                              <p:pRg st="0" end="0"/>
                                            </p:txEl>
                                          </p:spTgt>
                                        </p:tgtEl>
                                        <p:attrNameLst>
                                          <p:attrName>ppt_h</p:attrName>
                                        </p:attrNameLst>
                                      </p:cBhvr>
                                      <p:tavLst>
                                        <p:tav tm="0">
                                          <p:val>
                                            <p:strVal val="#ppt_h"/>
                                          </p:val>
                                        </p:tav>
                                        <p:tav tm="100000">
                                          <p:val>
                                            <p:strVal val="#ppt_h"/>
                                          </p:val>
                                        </p:tav>
                                      </p:tavLst>
                                    </p:anim>
                                    <p:animEffect transition="in" filter="fade">
                                      <p:cBhvr>
                                        <p:cTn id="9" dur="2000"/>
                                        <p:tgtEl>
                                          <p:spTgt spid="307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7744" y="620688"/>
            <a:ext cx="4752528" cy="720080"/>
          </a:xfrm>
        </p:spPr>
        <p:txBody>
          <a:bodyPr/>
          <a:lstStyle/>
          <a:p>
            <a:pPr algn="ctr"/>
            <a:r>
              <a:rPr lang="ru-RU" sz="3600" dirty="0" smtClean="0"/>
              <a:t> </a:t>
            </a:r>
            <a:r>
              <a:rPr lang="ru-RU" sz="3600" b="1" dirty="0" smtClean="0">
                <a:solidFill>
                  <a:srgbClr val="FF0000"/>
                </a:solidFill>
              </a:rPr>
              <a:t>Задачи:</a:t>
            </a:r>
            <a:endParaRPr lang="ru-RU" sz="3600" b="1" i="1" dirty="0">
              <a:solidFill>
                <a:srgbClr val="FF0000"/>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1187624" y="1443841"/>
            <a:ext cx="5670376" cy="4093428"/>
          </a:xfrm>
          <a:prstGeom prst="rect">
            <a:avLst/>
          </a:prstGeom>
        </p:spPr>
        <p:txBody>
          <a:bodyPr wrap="square">
            <a:spAutoFit/>
          </a:bodyPr>
          <a:lstStyle/>
          <a:p>
            <a:r>
              <a:rPr lang="ru-RU" sz="2000" b="1" dirty="0">
                <a:solidFill>
                  <a:schemeClr val="accent6"/>
                </a:solidFill>
              </a:rPr>
              <a:t>1. Активизировать и совершенствовать словарный запас, грамматический строй </a:t>
            </a:r>
            <a:r>
              <a:rPr lang="ru-RU" sz="2000" b="1" dirty="0" smtClean="0">
                <a:solidFill>
                  <a:schemeClr val="accent6"/>
                </a:solidFill>
              </a:rPr>
              <a:t>речь, звукопроизношение, высоту </a:t>
            </a:r>
            <a:r>
              <a:rPr lang="ru-RU" sz="2000" b="1" dirty="0">
                <a:solidFill>
                  <a:schemeClr val="accent6"/>
                </a:solidFill>
              </a:rPr>
              <a:t>и тембр голоса. </a:t>
            </a:r>
          </a:p>
          <a:p>
            <a:r>
              <a:rPr lang="ru-RU" sz="2000" b="1" dirty="0">
                <a:solidFill>
                  <a:schemeClr val="accent6"/>
                </a:solidFill>
              </a:rPr>
              <a:t>2. Пополнять словарный запас, учить строить диалог.</a:t>
            </a:r>
          </a:p>
          <a:p>
            <a:r>
              <a:rPr lang="ru-RU" sz="2000" b="1" dirty="0">
                <a:solidFill>
                  <a:schemeClr val="accent6"/>
                </a:solidFill>
              </a:rPr>
              <a:t>3. Приобщать детей к театральной деятельности; знакомить с разными видами театра (настольный, пальчиковый,  ростовой,  театр настроения и т.д.) </a:t>
            </a:r>
          </a:p>
          <a:p>
            <a:r>
              <a:rPr lang="ru-RU" sz="2000" b="1" dirty="0">
                <a:solidFill>
                  <a:schemeClr val="accent6"/>
                </a:solidFill>
              </a:rPr>
              <a:t>4. Воспитывать дружеские  взаимоотношения детей друг с другом. </a:t>
            </a:r>
          </a:p>
          <a:p>
            <a:endParaRPr lang="ru-RU" sz="2000" b="1" dirty="0">
              <a:solidFill>
                <a:schemeClr val="accent6"/>
              </a:solidFill>
            </a:endParaRPr>
          </a:p>
        </p:txBody>
      </p:sp>
    </p:spTree>
    <p:extLst>
      <p:ext uri="{BB962C8B-B14F-4D97-AF65-F5344CB8AC3E}">
        <p14:creationId xmlns:p14="http://schemas.microsoft.com/office/powerpoint/2010/main" val="28546198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Заголовок 1"/>
          <p:cNvSpPr>
            <a:spLocks noGrp="1"/>
          </p:cNvSpPr>
          <p:nvPr>
            <p:ph type="title"/>
          </p:nvPr>
        </p:nvSpPr>
        <p:spPr>
          <a:xfrm>
            <a:off x="2428875" y="642938"/>
            <a:ext cx="3357563" cy="785812"/>
          </a:xfrm>
        </p:spPr>
        <p:txBody>
          <a:bodyPr/>
          <a:lstStyle/>
          <a:p>
            <a:pPr eaLnBrk="1"/>
            <a:r>
              <a:rPr lang="ru-RU" altLang="ru-RU" sz="3600" b="1" i="1" smtClean="0">
                <a:solidFill>
                  <a:srgbClr val="C00000"/>
                </a:solidFill>
                <a:latin typeface="Times New Roman" pitchFamily="18" charset="0"/>
                <a:cs typeface="Times New Roman" pitchFamily="18" charset="0"/>
              </a:rPr>
              <a:t>Актуальность:</a:t>
            </a:r>
            <a:endParaRPr lang="ru-RU" altLang="ru-RU" i="1" smtClean="0">
              <a:solidFill>
                <a:srgbClr val="C00000"/>
              </a:solidFill>
              <a:latin typeface="Times New Roman" pitchFamily="18" charset="0"/>
              <a:cs typeface="Times New Roman" pitchFamily="18" charset="0"/>
            </a:endParaRPr>
          </a:p>
        </p:txBody>
      </p:sp>
      <p:sp>
        <p:nvSpPr>
          <p:cNvPr id="32771" name="Содержимое 2"/>
          <p:cNvSpPr>
            <a:spLocks noGrp="1"/>
          </p:cNvSpPr>
          <p:nvPr>
            <p:ph idx="1"/>
          </p:nvPr>
        </p:nvSpPr>
        <p:spPr>
          <a:xfrm>
            <a:off x="214313" y="1214438"/>
            <a:ext cx="8786812" cy="5383212"/>
          </a:xfrm>
        </p:spPr>
        <p:txBody>
          <a:bodyPr/>
          <a:lstStyle/>
          <a:p>
            <a:pPr marL="323850" indent="323850" algn="just">
              <a:spcAft>
                <a:spcPct val="0"/>
              </a:spcAft>
              <a:buFont typeface="Times New Roman" pitchFamily="18" charset="0"/>
              <a:buNone/>
            </a:pPr>
            <a:r>
              <a:rPr lang="ru-RU" altLang="ru-RU" sz="1800" b="1" i="1" smtClean="0">
                <a:latin typeface="Times New Roman" pitchFamily="18" charset="0"/>
                <a:cs typeface="Times New Roman" pitchFamily="18" charset="0"/>
              </a:rPr>
              <a:t>Одним из важных приобретений ребенка в дошкольном детстве является овладение родной речью.</a:t>
            </a:r>
            <a:r>
              <a:rPr lang="en-US" altLang="ru-RU" sz="1800" b="1" i="1" smtClean="0">
                <a:latin typeface="Times New Roman" pitchFamily="18" charset="0"/>
                <a:cs typeface="Times New Roman" pitchFamily="18" charset="0"/>
              </a:rPr>
              <a:t> </a:t>
            </a:r>
            <a:r>
              <a:rPr lang="ru-RU" altLang="ru-RU" sz="1800" b="1" i="1" smtClean="0">
                <a:latin typeface="Times New Roman" pitchFamily="18" charset="0"/>
                <a:cs typeface="Times New Roman" pitchFamily="18" charset="0"/>
              </a:rPr>
              <a:t>В нашем  дошкольном учреждении  речевое развитие детей является приоритетным. Ведь речь – это не только средство общения, но и орудие мышления, творчества. Овладение связной монологической речью является высшим достижением речевого воспитания дошкольников, а ясная и правильная речь - это залог продуктивного общения, уверенности, успешности.</a:t>
            </a:r>
            <a:endParaRPr lang="en-US" altLang="ru-RU" sz="1800" b="1" i="1" smtClean="0">
              <a:latin typeface="Times New Roman" pitchFamily="18" charset="0"/>
              <a:cs typeface="Times New Roman" pitchFamily="18" charset="0"/>
            </a:endParaRPr>
          </a:p>
          <a:p>
            <a:pPr marL="323850" indent="323850" algn="just">
              <a:buFont typeface="Times New Roman" pitchFamily="18" charset="0"/>
              <a:buNone/>
            </a:pPr>
            <a:r>
              <a:rPr lang="ru-RU" altLang="ru-RU" sz="1800" b="1" i="1" smtClean="0">
                <a:latin typeface="Times New Roman" pitchFamily="18" charset="0"/>
                <a:cs typeface="Times New Roman" pitchFamily="18" charset="0"/>
              </a:rPr>
              <a:t>   Для развития выразительной речи необходимо создание условий, в которых каждый ребенок мог бы передать свои эмоции, чувства, желания и взгляды, как в обычном разговоре, так и публично, не стесняясь слушателей. Огромную помощь в этом оказывают организация  театрализованной деятельности. В театрализованной деятельности ребенок раскрепощается, передает свои творческие замыслы, получает удовлетворение от деятельности. Театрализованная деятельность способствует раскрытию личности ребенка, его индивидуальности, творческого потенциала. Ребенок имеет возможность выразить свои чувства, переживания, эмоции, разрешить свои внутренние конфликты. Поэтому, я считаю, что данная </a:t>
            </a:r>
            <a:r>
              <a:rPr lang="ru-RU" altLang="ru-RU" sz="1800" b="1" i="1" smtClean="0">
                <a:solidFill>
                  <a:srgbClr val="002060"/>
                </a:solidFill>
                <a:latin typeface="Times New Roman" pitchFamily="18" charset="0"/>
                <a:cs typeface="Times New Roman" pitchFamily="18" charset="0"/>
              </a:rPr>
              <a:t>работа </a:t>
            </a:r>
            <a:r>
              <a:rPr lang="ru-RU" altLang="ru-RU" sz="1800" b="1" i="1" smtClean="0">
                <a:latin typeface="Times New Roman" pitchFamily="18" charset="0"/>
                <a:cs typeface="Times New Roman" pitchFamily="18" charset="0"/>
              </a:rPr>
              <a:t>позволяет сделать жизнь наших воспитанников интересной и содержательной, наполненной яркими впечатлениями, интересными делами, радостью творчества.</a:t>
            </a:r>
            <a:endParaRPr lang="ru-RU" altLang="ru-RU" sz="2400" b="1" i="1"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1"/>
          <p:cNvSpPr>
            <a:spLocks noGrp="1" noChangeArrowheads="1"/>
          </p:cNvSpPr>
          <p:nvPr>
            <p:ph type="title" idx="4294967295"/>
          </p:nvPr>
        </p:nvSpPr>
        <p:spPr>
          <a:xfrm>
            <a:off x="1643063" y="714375"/>
            <a:ext cx="6929437" cy="1417638"/>
          </a:xfrm>
        </p:spPr>
        <p:txBody>
          <a:bodyPr/>
          <a:lstStyle/>
          <a:p>
            <a:pPr algn="ctr" eaLnBrk="1">
              <a:lnSpc>
                <a:spcPct val="9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ru-RU" altLang="ru-RU" sz="3200" b="1" i="1" smtClean="0">
                <a:solidFill>
                  <a:srgbClr val="C00000"/>
                </a:solidFill>
                <a:latin typeface="Times New Roman" pitchFamily="18" charset="0"/>
                <a:cs typeface="Times New Roman" pitchFamily="18" charset="0"/>
              </a:rPr>
              <a:t>На что направлена театрализованная деятельность?</a:t>
            </a:r>
          </a:p>
        </p:txBody>
      </p:sp>
      <p:sp>
        <p:nvSpPr>
          <p:cNvPr id="15362" name="Text Box 2"/>
          <p:cNvSpPr txBox="1">
            <a:spLocks noChangeArrowheads="1"/>
          </p:cNvSpPr>
          <p:nvPr/>
        </p:nvSpPr>
        <p:spPr bwMode="auto">
          <a:xfrm>
            <a:off x="285750" y="2000250"/>
            <a:ext cx="8713788" cy="4429125"/>
          </a:xfrm>
          <a:prstGeom prst="rect">
            <a:avLst/>
          </a:prstGeom>
          <a:noFill/>
          <a:ln w="9525">
            <a:noFill/>
            <a:round/>
            <a:headEnd/>
            <a:tailEnd/>
          </a:ln>
        </p:spPr>
        <p:txBody>
          <a:bodyPr lIns="90000" tIns="45000" rIns="90000" bIns="45000"/>
          <a:lstStyle/>
          <a:p>
            <a:pPr marL="339725" indent="-339725" hangingPunct="0">
              <a:spcBef>
                <a:spcPts val="638"/>
              </a:spcBef>
              <a:buClr>
                <a:srgbClr val="000000"/>
              </a:buClr>
              <a:buSzPct val="45000"/>
              <a:buFont typeface="Wingdings 2" pitchFamily="18"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ru-RU" altLang="ru-RU" sz="2800" b="1" i="1">
                <a:solidFill>
                  <a:srgbClr val="262699"/>
                </a:solidFill>
                <a:latin typeface="Times New Roman" pitchFamily="18" charset="0"/>
                <a:cs typeface="Times New Roman" pitchFamily="18" charset="0"/>
              </a:rPr>
              <a:t>На развитие у ее участников возможность выразить свои чувства, переживания, эмоции;</a:t>
            </a:r>
          </a:p>
          <a:p>
            <a:pPr marL="339725" indent="-339725" hangingPunct="0">
              <a:spcBef>
                <a:spcPts val="638"/>
              </a:spcBef>
              <a:buClr>
                <a:srgbClr val="000000"/>
              </a:buClr>
              <a:buSzPct val="45000"/>
              <a:buFont typeface="Wingdings 2" pitchFamily="18"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ru-RU" altLang="ru-RU" sz="2800" b="1" i="1">
                <a:solidFill>
                  <a:srgbClr val="262699"/>
                </a:solidFill>
                <a:latin typeface="Times New Roman" pitchFamily="18" charset="0"/>
                <a:cs typeface="Times New Roman" pitchFamily="18" charset="0"/>
              </a:rPr>
              <a:t>На развитие мышления, воображения, внимания, памяти;</a:t>
            </a:r>
          </a:p>
          <a:p>
            <a:pPr marL="339725" indent="-339725" hangingPunct="0">
              <a:spcBef>
                <a:spcPts val="638"/>
              </a:spcBef>
              <a:buClr>
                <a:srgbClr val="000000"/>
              </a:buClr>
              <a:buSzPct val="45000"/>
              <a:buFont typeface="Wingdings 2" pitchFamily="18"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ru-RU" altLang="ru-RU" sz="2800" b="1" i="1">
                <a:solidFill>
                  <a:srgbClr val="262699"/>
                </a:solidFill>
                <a:latin typeface="Times New Roman" pitchFamily="18" charset="0"/>
                <a:cs typeface="Times New Roman" pitchFamily="18" charset="0"/>
              </a:rPr>
              <a:t>На развитие фантазии;</a:t>
            </a:r>
          </a:p>
          <a:p>
            <a:pPr marL="339725" indent="-339725" hangingPunct="0">
              <a:spcBef>
                <a:spcPts val="638"/>
              </a:spcBef>
              <a:buClr>
                <a:srgbClr val="000000"/>
              </a:buClr>
              <a:buSzPct val="45000"/>
              <a:buFont typeface="Wingdings 2" pitchFamily="18"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ru-RU" altLang="ru-RU" sz="2800" b="1" i="1">
                <a:solidFill>
                  <a:srgbClr val="262699"/>
                </a:solidFill>
                <a:latin typeface="Times New Roman" pitchFamily="18" charset="0"/>
                <a:cs typeface="Times New Roman" pitchFamily="18" charset="0"/>
              </a:rPr>
              <a:t>На формирование волевых качеств;</a:t>
            </a:r>
          </a:p>
          <a:p>
            <a:pPr marL="339725" indent="-339725" hangingPunct="0">
              <a:spcBef>
                <a:spcPts val="638"/>
              </a:spcBef>
              <a:buClr>
                <a:srgbClr val="000000"/>
              </a:buClr>
              <a:buSzPct val="45000"/>
              <a:buFont typeface="Wingdings 2" pitchFamily="18" charset="2"/>
              <a:buChar cha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r>
              <a:rPr lang="ru-RU" altLang="ru-RU" sz="2800" b="1" i="1">
                <a:solidFill>
                  <a:srgbClr val="262699"/>
                </a:solidFill>
                <a:latin typeface="Times New Roman" pitchFamily="18" charset="0"/>
                <a:cs typeface="Times New Roman" pitchFamily="18" charset="0"/>
              </a:rPr>
              <a:t>На развитие навыков и умений (коммуникативных, организаторских, двигательных)</a:t>
            </a:r>
          </a:p>
          <a:p>
            <a:pPr marL="339725" indent="-339725" hangingPunct="0">
              <a:spcBef>
                <a:spcPts val="638"/>
              </a:spcBef>
              <a:buSzPct val="10000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pPr>
            <a:endParaRPr lang="ru-RU" altLang="ru-RU" sz="3200" b="1">
              <a:solidFill>
                <a:srgbClr val="0000CC"/>
              </a:solidFill>
              <a:latin typeface="Georgia"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p:cTn id="7" dur="2000" fill="hold"/>
                                        <p:tgtEl>
                                          <p:spTgt spid="15362">
                                            <p:txEl>
                                              <p:pRg st="0" end="0"/>
                                            </p:txEl>
                                          </p:spTgt>
                                        </p:tgtEl>
                                        <p:attrNameLst>
                                          <p:attrName>ppt_w</p:attrName>
                                        </p:attrNameLst>
                                      </p:cBhvr>
                                      <p:tavLst>
                                        <p:tav tm="0">
                                          <p:val>
                                            <p:strVal val="#ppt_w*0.70"/>
                                          </p:val>
                                        </p:tav>
                                        <p:tav tm="100000">
                                          <p:val>
                                            <p:strVal val="#ppt_w"/>
                                          </p:val>
                                        </p:tav>
                                      </p:tavLst>
                                    </p:anim>
                                    <p:anim calcmode="lin" valueType="num">
                                      <p:cBhvr>
                                        <p:cTn id="8" dur="2000" fill="hold"/>
                                        <p:tgtEl>
                                          <p:spTgt spid="15362">
                                            <p:txEl>
                                              <p:pRg st="0" end="0"/>
                                            </p:txEl>
                                          </p:spTgt>
                                        </p:tgtEl>
                                        <p:attrNameLst>
                                          <p:attrName>ppt_h</p:attrName>
                                        </p:attrNameLst>
                                      </p:cBhvr>
                                      <p:tavLst>
                                        <p:tav tm="0">
                                          <p:val>
                                            <p:strVal val="#ppt_h"/>
                                          </p:val>
                                        </p:tav>
                                        <p:tav tm="100000">
                                          <p:val>
                                            <p:strVal val="#ppt_h"/>
                                          </p:val>
                                        </p:tav>
                                      </p:tavLst>
                                    </p:anim>
                                    <p:animEffect transition="in" filter="fade">
                                      <p:cBhvr>
                                        <p:cTn id="9" dur="2000"/>
                                        <p:tgtEl>
                                          <p:spTgt spid="15362">
                                            <p:txEl>
                                              <p:pRg st="0" end="0"/>
                                            </p:txEl>
                                          </p:spTgt>
                                        </p:tgtEl>
                                      </p:cBhvr>
                                    </p:animEffect>
                                  </p:childTnLst>
                                </p:cTn>
                              </p:par>
                            </p:childTnLst>
                          </p:cTn>
                        </p:par>
                        <p:par>
                          <p:cTn id="10" fill="hold" nodeType="withGroup">
                            <p:stCondLst>
                              <p:cond delay="2000"/>
                            </p:stCondLst>
                            <p:childTnLst>
                              <p:par>
                                <p:cTn id="11" presetID="55" presetClass="entr" presetSubtype="0" fill="hold" nodeType="afterEffect">
                                  <p:stCondLst>
                                    <p:cond delay="0"/>
                                  </p:stCondLst>
                                  <p:childTnLst>
                                    <p:set>
                                      <p:cBhvr>
                                        <p:cTn id="12" dur="1" fill="hold">
                                          <p:stCondLst>
                                            <p:cond delay="0"/>
                                          </p:stCondLst>
                                        </p:cTn>
                                        <p:tgtEl>
                                          <p:spTgt spid="15362">
                                            <p:txEl>
                                              <p:pRg st="1" end="1"/>
                                            </p:txEl>
                                          </p:spTgt>
                                        </p:tgtEl>
                                        <p:attrNameLst>
                                          <p:attrName>style.visibility</p:attrName>
                                        </p:attrNameLst>
                                      </p:cBhvr>
                                      <p:to>
                                        <p:strVal val="visible"/>
                                      </p:to>
                                    </p:set>
                                    <p:anim calcmode="lin" valueType="num">
                                      <p:cBhvr>
                                        <p:cTn id="13" dur="2000" fill="hold"/>
                                        <p:tgtEl>
                                          <p:spTgt spid="15362">
                                            <p:txEl>
                                              <p:pRg st="1" end="1"/>
                                            </p:txEl>
                                          </p:spTgt>
                                        </p:tgtEl>
                                        <p:attrNameLst>
                                          <p:attrName>ppt_w</p:attrName>
                                        </p:attrNameLst>
                                      </p:cBhvr>
                                      <p:tavLst>
                                        <p:tav tm="0">
                                          <p:val>
                                            <p:strVal val="#ppt_w*0.70"/>
                                          </p:val>
                                        </p:tav>
                                        <p:tav tm="100000">
                                          <p:val>
                                            <p:strVal val="#ppt_w"/>
                                          </p:val>
                                        </p:tav>
                                      </p:tavLst>
                                    </p:anim>
                                    <p:anim calcmode="lin" valueType="num">
                                      <p:cBhvr>
                                        <p:cTn id="14" dur="2000" fill="hold"/>
                                        <p:tgtEl>
                                          <p:spTgt spid="15362">
                                            <p:txEl>
                                              <p:pRg st="1" end="1"/>
                                            </p:txEl>
                                          </p:spTgt>
                                        </p:tgtEl>
                                        <p:attrNameLst>
                                          <p:attrName>ppt_h</p:attrName>
                                        </p:attrNameLst>
                                      </p:cBhvr>
                                      <p:tavLst>
                                        <p:tav tm="0">
                                          <p:val>
                                            <p:strVal val="#ppt_h"/>
                                          </p:val>
                                        </p:tav>
                                        <p:tav tm="100000">
                                          <p:val>
                                            <p:strVal val="#ppt_h"/>
                                          </p:val>
                                        </p:tav>
                                      </p:tavLst>
                                    </p:anim>
                                    <p:animEffect transition="in" filter="fade">
                                      <p:cBhvr>
                                        <p:cTn id="15" dur="2000"/>
                                        <p:tgtEl>
                                          <p:spTgt spid="15362">
                                            <p:txEl>
                                              <p:pRg st="1" end="1"/>
                                            </p:txEl>
                                          </p:spTgt>
                                        </p:tgtEl>
                                      </p:cBhvr>
                                    </p:animEffect>
                                  </p:childTnLst>
                                </p:cTn>
                              </p:par>
                            </p:childTnLst>
                          </p:cTn>
                        </p:par>
                        <p:par>
                          <p:cTn id="16" fill="hold" nodeType="withGroup">
                            <p:stCondLst>
                              <p:cond delay="4000"/>
                            </p:stCondLst>
                            <p:childTnLst>
                              <p:par>
                                <p:cTn id="17" presetID="55" presetClass="entr" presetSubtype="0" fill="hold" nodeType="afterEffect">
                                  <p:stCondLst>
                                    <p:cond delay="0"/>
                                  </p:stCondLst>
                                  <p:childTnLst>
                                    <p:set>
                                      <p:cBhvr>
                                        <p:cTn id="18" dur="1" fill="hold">
                                          <p:stCondLst>
                                            <p:cond delay="0"/>
                                          </p:stCondLst>
                                        </p:cTn>
                                        <p:tgtEl>
                                          <p:spTgt spid="15362">
                                            <p:txEl>
                                              <p:pRg st="2" end="2"/>
                                            </p:txEl>
                                          </p:spTgt>
                                        </p:tgtEl>
                                        <p:attrNameLst>
                                          <p:attrName>style.visibility</p:attrName>
                                        </p:attrNameLst>
                                      </p:cBhvr>
                                      <p:to>
                                        <p:strVal val="visible"/>
                                      </p:to>
                                    </p:set>
                                    <p:anim calcmode="lin" valueType="num">
                                      <p:cBhvr>
                                        <p:cTn id="19" dur="2000" fill="hold"/>
                                        <p:tgtEl>
                                          <p:spTgt spid="15362">
                                            <p:txEl>
                                              <p:pRg st="2" end="2"/>
                                            </p:txEl>
                                          </p:spTgt>
                                        </p:tgtEl>
                                        <p:attrNameLst>
                                          <p:attrName>ppt_w</p:attrName>
                                        </p:attrNameLst>
                                      </p:cBhvr>
                                      <p:tavLst>
                                        <p:tav tm="0">
                                          <p:val>
                                            <p:strVal val="#ppt_w*0.70"/>
                                          </p:val>
                                        </p:tav>
                                        <p:tav tm="100000">
                                          <p:val>
                                            <p:strVal val="#ppt_w"/>
                                          </p:val>
                                        </p:tav>
                                      </p:tavLst>
                                    </p:anim>
                                    <p:anim calcmode="lin" valueType="num">
                                      <p:cBhvr>
                                        <p:cTn id="20" dur="2000" fill="hold"/>
                                        <p:tgtEl>
                                          <p:spTgt spid="15362">
                                            <p:txEl>
                                              <p:pRg st="2" end="2"/>
                                            </p:txEl>
                                          </p:spTgt>
                                        </p:tgtEl>
                                        <p:attrNameLst>
                                          <p:attrName>ppt_h</p:attrName>
                                        </p:attrNameLst>
                                      </p:cBhvr>
                                      <p:tavLst>
                                        <p:tav tm="0">
                                          <p:val>
                                            <p:strVal val="#ppt_h"/>
                                          </p:val>
                                        </p:tav>
                                        <p:tav tm="100000">
                                          <p:val>
                                            <p:strVal val="#ppt_h"/>
                                          </p:val>
                                        </p:tav>
                                      </p:tavLst>
                                    </p:anim>
                                    <p:animEffect transition="in" filter="fade">
                                      <p:cBhvr>
                                        <p:cTn id="21" dur="2000"/>
                                        <p:tgtEl>
                                          <p:spTgt spid="15362">
                                            <p:txEl>
                                              <p:pRg st="2" end="2"/>
                                            </p:txEl>
                                          </p:spTgt>
                                        </p:tgtEl>
                                      </p:cBhvr>
                                    </p:animEffect>
                                  </p:childTnLst>
                                </p:cTn>
                              </p:par>
                            </p:childTnLst>
                          </p:cTn>
                        </p:par>
                        <p:par>
                          <p:cTn id="22" fill="hold" nodeType="withGroup">
                            <p:stCondLst>
                              <p:cond delay="6000"/>
                            </p:stCondLst>
                            <p:childTnLst>
                              <p:par>
                                <p:cTn id="23" presetID="55" presetClass="entr" presetSubtype="0" fill="hold" nodeType="afterEffect">
                                  <p:stCondLst>
                                    <p:cond delay="0"/>
                                  </p:stCondLst>
                                  <p:childTnLst>
                                    <p:set>
                                      <p:cBhvr>
                                        <p:cTn id="24" dur="1" fill="hold">
                                          <p:stCondLst>
                                            <p:cond delay="0"/>
                                          </p:stCondLst>
                                        </p:cTn>
                                        <p:tgtEl>
                                          <p:spTgt spid="15362">
                                            <p:txEl>
                                              <p:pRg st="3" end="3"/>
                                            </p:txEl>
                                          </p:spTgt>
                                        </p:tgtEl>
                                        <p:attrNameLst>
                                          <p:attrName>style.visibility</p:attrName>
                                        </p:attrNameLst>
                                      </p:cBhvr>
                                      <p:to>
                                        <p:strVal val="visible"/>
                                      </p:to>
                                    </p:set>
                                    <p:anim calcmode="lin" valueType="num">
                                      <p:cBhvr>
                                        <p:cTn id="25" dur="2000" fill="hold"/>
                                        <p:tgtEl>
                                          <p:spTgt spid="15362">
                                            <p:txEl>
                                              <p:pRg st="3" end="3"/>
                                            </p:txEl>
                                          </p:spTgt>
                                        </p:tgtEl>
                                        <p:attrNameLst>
                                          <p:attrName>ppt_w</p:attrName>
                                        </p:attrNameLst>
                                      </p:cBhvr>
                                      <p:tavLst>
                                        <p:tav tm="0">
                                          <p:val>
                                            <p:strVal val="#ppt_w*0.70"/>
                                          </p:val>
                                        </p:tav>
                                        <p:tav tm="100000">
                                          <p:val>
                                            <p:strVal val="#ppt_w"/>
                                          </p:val>
                                        </p:tav>
                                      </p:tavLst>
                                    </p:anim>
                                    <p:anim calcmode="lin" valueType="num">
                                      <p:cBhvr>
                                        <p:cTn id="26" dur="2000" fill="hold"/>
                                        <p:tgtEl>
                                          <p:spTgt spid="15362">
                                            <p:txEl>
                                              <p:pRg st="3" end="3"/>
                                            </p:txEl>
                                          </p:spTgt>
                                        </p:tgtEl>
                                        <p:attrNameLst>
                                          <p:attrName>ppt_h</p:attrName>
                                        </p:attrNameLst>
                                      </p:cBhvr>
                                      <p:tavLst>
                                        <p:tav tm="0">
                                          <p:val>
                                            <p:strVal val="#ppt_h"/>
                                          </p:val>
                                        </p:tav>
                                        <p:tav tm="100000">
                                          <p:val>
                                            <p:strVal val="#ppt_h"/>
                                          </p:val>
                                        </p:tav>
                                      </p:tavLst>
                                    </p:anim>
                                    <p:animEffect transition="in" filter="fade">
                                      <p:cBhvr>
                                        <p:cTn id="27" dur="2000"/>
                                        <p:tgtEl>
                                          <p:spTgt spid="15362">
                                            <p:txEl>
                                              <p:pRg st="3" end="3"/>
                                            </p:txEl>
                                          </p:spTgt>
                                        </p:tgtEl>
                                      </p:cBhvr>
                                    </p:animEffect>
                                  </p:childTnLst>
                                </p:cTn>
                              </p:par>
                            </p:childTnLst>
                          </p:cTn>
                        </p:par>
                        <p:par>
                          <p:cTn id="28" fill="hold" nodeType="withGroup">
                            <p:stCondLst>
                              <p:cond delay="8000"/>
                            </p:stCondLst>
                            <p:childTnLst>
                              <p:par>
                                <p:cTn id="29" presetID="55" presetClass="entr" presetSubtype="0" fill="hold" nodeType="afterEffect">
                                  <p:stCondLst>
                                    <p:cond delay="0"/>
                                  </p:stCondLst>
                                  <p:childTnLst>
                                    <p:set>
                                      <p:cBhvr>
                                        <p:cTn id="30" dur="1" fill="hold">
                                          <p:stCondLst>
                                            <p:cond delay="0"/>
                                          </p:stCondLst>
                                        </p:cTn>
                                        <p:tgtEl>
                                          <p:spTgt spid="15362">
                                            <p:txEl>
                                              <p:pRg st="4" end="4"/>
                                            </p:txEl>
                                          </p:spTgt>
                                        </p:tgtEl>
                                        <p:attrNameLst>
                                          <p:attrName>style.visibility</p:attrName>
                                        </p:attrNameLst>
                                      </p:cBhvr>
                                      <p:to>
                                        <p:strVal val="visible"/>
                                      </p:to>
                                    </p:set>
                                    <p:anim calcmode="lin" valueType="num">
                                      <p:cBhvr>
                                        <p:cTn id="31" dur="2000" fill="hold"/>
                                        <p:tgtEl>
                                          <p:spTgt spid="15362">
                                            <p:txEl>
                                              <p:pRg st="4" end="4"/>
                                            </p:txEl>
                                          </p:spTgt>
                                        </p:tgtEl>
                                        <p:attrNameLst>
                                          <p:attrName>ppt_w</p:attrName>
                                        </p:attrNameLst>
                                      </p:cBhvr>
                                      <p:tavLst>
                                        <p:tav tm="0">
                                          <p:val>
                                            <p:strVal val="#ppt_w*0.70"/>
                                          </p:val>
                                        </p:tav>
                                        <p:tav tm="100000">
                                          <p:val>
                                            <p:strVal val="#ppt_w"/>
                                          </p:val>
                                        </p:tav>
                                      </p:tavLst>
                                    </p:anim>
                                    <p:anim calcmode="lin" valueType="num">
                                      <p:cBhvr>
                                        <p:cTn id="32" dur="2000" fill="hold"/>
                                        <p:tgtEl>
                                          <p:spTgt spid="15362">
                                            <p:txEl>
                                              <p:pRg st="4" end="4"/>
                                            </p:txEl>
                                          </p:spTgt>
                                        </p:tgtEl>
                                        <p:attrNameLst>
                                          <p:attrName>ppt_h</p:attrName>
                                        </p:attrNameLst>
                                      </p:cBhvr>
                                      <p:tavLst>
                                        <p:tav tm="0">
                                          <p:val>
                                            <p:strVal val="#ppt_h"/>
                                          </p:val>
                                        </p:tav>
                                        <p:tav tm="100000">
                                          <p:val>
                                            <p:strVal val="#ppt_h"/>
                                          </p:val>
                                        </p:tav>
                                      </p:tavLst>
                                    </p:anim>
                                    <p:animEffect transition="in" filter="fade">
                                      <p:cBhvr>
                                        <p:cTn id="33" dur="2000"/>
                                        <p:tgtEl>
                                          <p:spTgt spid="1536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Заголовок 1"/>
          <p:cNvSpPr>
            <a:spLocks noGrp="1"/>
          </p:cNvSpPr>
          <p:nvPr>
            <p:ph type="title"/>
          </p:nvPr>
        </p:nvSpPr>
        <p:spPr>
          <a:xfrm>
            <a:off x="2214563" y="428625"/>
            <a:ext cx="2914650" cy="865188"/>
          </a:xfrm>
        </p:spPr>
        <p:txBody>
          <a:bodyPr/>
          <a:lstStyle/>
          <a:p>
            <a:pPr eaLnBrk="1"/>
            <a:r>
              <a:rPr lang="ru-RU" altLang="ru-RU" b="1" smtClean="0">
                <a:solidFill>
                  <a:srgbClr val="FF0066"/>
                </a:solidFill>
                <a:latin typeface="Georgia" pitchFamily="18" charset="0"/>
              </a:rPr>
              <a:t>  </a:t>
            </a:r>
            <a:r>
              <a:rPr lang="ru-RU" altLang="ru-RU" sz="3600" b="1" i="1" smtClean="0">
                <a:solidFill>
                  <a:srgbClr val="C00000"/>
                </a:solidFill>
                <a:latin typeface="Times New Roman" pitchFamily="18" charset="0"/>
                <a:cs typeface="Times New Roman" pitchFamily="18" charset="0"/>
              </a:rPr>
              <a:t>Задачи:</a:t>
            </a:r>
            <a:endParaRPr lang="ru-RU" altLang="ru-RU" i="1" smtClean="0">
              <a:solidFill>
                <a:srgbClr val="C00000"/>
              </a:solidFill>
              <a:latin typeface="Times New Roman" pitchFamily="18" charset="0"/>
              <a:cs typeface="Times New Roman" pitchFamily="18" charset="0"/>
            </a:endParaRPr>
          </a:p>
        </p:txBody>
      </p:sp>
      <p:sp>
        <p:nvSpPr>
          <p:cNvPr id="31747" name="Содержимое 2"/>
          <p:cNvSpPr>
            <a:spLocks noGrp="1"/>
          </p:cNvSpPr>
          <p:nvPr>
            <p:ph idx="1"/>
          </p:nvPr>
        </p:nvSpPr>
        <p:spPr>
          <a:xfrm>
            <a:off x="323850" y="1214438"/>
            <a:ext cx="8496300" cy="5383212"/>
          </a:xfrm>
        </p:spPr>
        <p:txBody>
          <a:bodyPr/>
          <a:lstStyle/>
          <a:p>
            <a:pPr algn="just">
              <a:spcAft>
                <a:spcPct val="0"/>
              </a:spcAft>
            </a:pPr>
            <a:r>
              <a:rPr lang="ru-RU" altLang="ru-RU" sz="1800" b="1" i="1" smtClean="0">
                <a:latin typeface="Times New Roman" pitchFamily="18" charset="0"/>
                <a:cs typeface="Times New Roman" pitchFamily="18" charset="0"/>
              </a:rPr>
              <a:t>Формировать у детей дошкольного возраста устойчивый интерес к театрализованной деятельности;</a:t>
            </a:r>
          </a:p>
          <a:p>
            <a:pPr algn="just">
              <a:spcAft>
                <a:spcPct val="0"/>
              </a:spcAft>
            </a:pPr>
            <a:r>
              <a:rPr lang="ru-RU" altLang="ru-RU" sz="1800" b="1" i="1" smtClean="0">
                <a:latin typeface="Times New Roman" pitchFamily="18" charset="0"/>
                <a:cs typeface="Times New Roman" pitchFamily="18" charset="0"/>
              </a:rPr>
              <a:t>Развивать умение эмоционально воспринимать художественные произведения и интонационную выразительность речи, активизировать словарь, звуковую культуру речи, совершенствовать</a:t>
            </a:r>
            <a:r>
              <a:rPr lang="en-US" altLang="ru-RU" sz="1800" b="1" i="1" smtClean="0">
                <a:latin typeface="Times New Roman" pitchFamily="18" charset="0"/>
                <a:cs typeface="Times New Roman" pitchFamily="18" charset="0"/>
              </a:rPr>
              <a:t> </a:t>
            </a:r>
            <a:r>
              <a:rPr lang="ru-RU" altLang="ru-RU" sz="1800" b="1" i="1" smtClean="0">
                <a:latin typeface="Times New Roman" pitchFamily="18" charset="0"/>
                <a:cs typeface="Times New Roman" pitchFamily="18" charset="0"/>
              </a:rPr>
              <a:t>диалогическую речь;</a:t>
            </a:r>
          </a:p>
          <a:p>
            <a:pPr algn="just">
              <a:spcAft>
                <a:spcPct val="0"/>
              </a:spcAft>
            </a:pPr>
            <a:r>
              <a:rPr lang="ru-RU" altLang="ru-RU" sz="1800" b="1" i="1" smtClean="0">
                <a:latin typeface="Times New Roman" pitchFamily="18" charset="0"/>
                <a:cs typeface="Times New Roman" pitchFamily="18" charset="0"/>
              </a:rPr>
              <a:t>Развивать коммуникативные навыки и положительно – эмоциональную сферу ребенка;</a:t>
            </a:r>
          </a:p>
          <a:p>
            <a:pPr algn="just">
              <a:spcAft>
                <a:spcPct val="0"/>
              </a:spcAft>
            </a:pPr>
            <a:r>
              <a:rPr lang="ru-RU" altLang="ru-RU" sz="1800" b="1" i="1" smtClean="0">
                <a:latin typeface="Times New Roman" pitchFamily="18" charset="0"/>
                <a:cs typeface="Times New Roman" pitchFamily="18" charset="0"/>
              </a:rPr>
              <a:t>Развивать у детей уверенность в себе, создавать творческую атмосферу, психологический комфорт, эмоциональный подъём, акцентировать внимание на развитие всех видов памяти, фантазии, воображения, художественно-речевого, игрового творчества; </a:t>
            </a:r>
          </a:p>
          <a:p>
            <a:pPr algn="just">
              <a:spcAft>
                <a:spcPct val="0"/>
              </a:spcAft>
            </a:pPr>
            <a:r>
              <a:rPr lang="ru-RU" altLang="ru-RU" sz="1800" b="1" i="1" smtClean="0">
                <a:latin typeface="Times New Roman" pitchFamily="18" charset="0"/>
                <a:cs typeface="Times New Roman" pitchFamily="18" charset="0"/>
              </a:rPr>
              <a:t>Вызвать у детей желание искать выразительные средства для создания игрового образа персонажа с использованием мимики, жестов, танцевальных движений с соответствующей интонацией;</a:t>
            </a:r>
          </a:p>
          <a:p>
            <a:pPr algn="just">
              <a:spcAft>
                <a:spcPct val="0"/>
              </a:spcAft>
            </a:pPr>
            <a:r>
              <a:rPr lang="ru-RU" altLang="ru-RU" sz="1800" b="1" i="1" smtClean="0">
                <a:latin typeface="Times New Roman" pitchFamily="18" charset="0"/>
                <a:cs typeface="Times New Roman" pitchFamily="18" charset="0"/>
              </a:rPr>
              <a:t>Способствовать самореализации каждого ребенка и созданию благоприятного микроклимата, уважения к личности маленького человека;</a:t>
            </a:r>
          </a:p>
          <a:p>
            <a:pPr algn="just">
              <a:spcAft>
                <a:spcPct val="0"/>
              </a:spcAft>
            </a:pPr>
            <a:r>
              <a:rPr lang="ru-RU" altLang="ru-RU" sz="1800" b="1" i="1" smtClean="0">
                <a:latin typeface="Times New Roman" pitchFamily="18" charset="0"/>
                <a:cs typeface="Times New Roman" pitchFamily="18" charset="0"/>
              </a:rPr>
              <a:t>Создать условия для театрализованной деятельности.</a:t>
            </a:r>
          </a:p>
          <a:p>
            <a:pPr algn="just"/>
            <a:endParaRPr lang="ru-RU" altLang="ru-RU" sz="2400" b="1" i="1" smtClean="0">
              <a:latin typeface="Times New Roman" pitchFamily="18" charset="0"/>
              <a:cs typeface="Times New Roman" pitchFamily="18" charset="0"/>
            </a:endParaRPr>
          </a:p>
          <a:p>
            <a:pPr eaLnBrk="1">
              <a:buFont typeface="Times New Roman" pitchFamily="18" charset="0"/>
              <a:buNone/>
            </a:pPr>
            <a:endParaRPr lang="ru-RU" altLang="ru-RU"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after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p:cTn id="7" dur="3000" fill="hold"/>
                                        <p:tgtEl>
                                          <p:spTgt spid="31747">
                                            <p:txEl>
                                              <p:pRg st="0" end="0"/>
                                            </p:txEl>
                                          </p:spTgt>
                                        </p:tgtEl>
                                        <p:attrNameLst>
                                          <p:attrName>ppt_w</p:attrName>
                                        </p:attrNameLst>
                                      </p:cBhvr>
                                      <p:tavLst>
                                        <p:tav tm="0">
                                          <p:val>
                                            <p:strVal val="#ppt_w*0.70"/>
                                          </p:val>
                                        </p:tav>
                                        <p:tav tm="100000">
                                          <p:val>
                                            <p:strVal val="#ppt_w"/>
                                          </p:val>
                                        </p:tav>
                                      </p:tavLst>
                                    </p:anim>
                                    <p:anim calcmode="lin" valueType="num">
                                      <p:cBhvr>
                                        <p:cTn id="8" dur="3000" fill="hold"/>
                                        <p:tgtEl>
                                          <p:spTgt spid="31747">
                                            <p:txEl>
                                              <p:pRg st="0" end="0"/>
                                            </p:txEl>
                                          </p:spTgt>
                                        </p:tgtEl>
                                        <p:attrNameLst>
                                          <p:attrName>ppt_h</p:attrName>
                                        </p:attrNameLst>
                                      </p:cBhvr>
                                      <p:tavLst>
                                        <p:tav tm="0">
                                          <p:val>
                                            <p:strVal val="#ppt_h"/>
                                          </p:val>
                                        </p:tav>
                                        <p:tav tm="100000">
                                          <p:val>
                                            <p:strVal val="#ppt_h"/>
                                          </p:val>
                                        </p:tav>
                                      </p:tavLst>
                                    </p:anim>
                                    <p:animEffect transition="in" filter="fade">
                                      <p:cBhvr>
                                        <p:cTn id="9" dur="3000"/>
                                        <p:tgtEl>
                                          <p:spTgt spid="31747">
                                            <p:txEl>
                                              <p:pRg st="0" end="0"/>
                                            </p:txEl>
                                          </p:spTgt>
                                        </p:tgtEl>
                                      </p:cBhvr>
                                    </p:animEffect>
                                  </p:childTnLst>
                                </p:cTn>
                              </p:par>
                            </p:childTnLst>
                          </p:cTn>
                        </p:par>
                        <p:par>
                          <p:cTn id="10" fill="hold">
                            <p:stCondLst>
                              <p:cond delay="3000"/>
                            </p:stCondLst>
                            <p:childTnLst>
                              <p:par>
                                <p:cTn id="11" presetID="55" presetClass="entr" presetSubtype="0" fill="hold" nodeType="after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p:cTn id="13" dur="3000" fill="hold"/>
                                        <p:tgtEl>
                                          <p:spTgt spid="31747">
                                            <p:txEl>
                                              <p:pRg st="1" end="1"/>
                                            </p:txEl>
                                          </p:spTgt>
                                        </p:tgtEl>
                                        <p:attrNameLst>
                                          <p:attrName>ppt_w</p:attrName>
                                        </p:attrNameLst>
                                      </p:cBhvr>
                                      <p:tavLst>
                                        <p:tav tm="0">
                                          <p:val>
                                            <p:strVal val="#ppt_w*0.70"/>
                                          </p:val>
                                        </p:tav>
                                        <p:tav tm="100000">
                                          <p:val>
                                            <p:strVal val="#ppt_w"/>
                                          </p:val>
                                        </p:tav>
                                      </p:tavLst>
                                    </p:anim>
                                    <p:anim calcmode="lin" valueType="num">
                                      <p:cBhvr>
                                        <p:cTn id="14" dur="3000" fill="hold"/>
                                        <p:tgtEl>
                                          <p:spTgt spid="31747">
                                            <p:txEl>
                                              <p:pRg st="1" end="1"/>
                                            </p:txEl>
                                          </p:spTgt>
                                        </p:tgtEl>
                                        <p:attrNameLst>
                                          <p:attrName>ppt_h</p:attrName>
                                        </p:attrNameLst>
                                      </p:cBhvr>
                                      <p:tavLst>
                                        <p:tav tm="0">
                                          <p:val>
                                            <p:strVal val="#ppt_h"/>
                                          </p:val>
                                        </p:tav>
                                        <p:tav tm="100000">
                                          <p:val>
                                            <p:strVal val="#ppt_h"/>
                                          </p:val>
                                        </p:tav>
                                      </p:tavLst>
                                    </p:anim>
                                    <p:animEffect transition="in" filter="fade">
                                      <p:cBhvr>
                                        <p:cTn id="15" dur="3000"/>
                                        <p:tgtEl>
                                          <p:spTgt spid="31747">
                                            <p:txEl>
                                              <p:pRg st="1" end="1"/>
                                            </p:txEl>
                                          </p:spTgt>
                                        </p:tgtEl>
                                      </p:cBhvr>
                                    </p:animEffect>
                                  </p:childTnLst>
                                </p:cTn>
                              </p:par>
                            </p:childTnLst>
                          </p:cTn>
                        </p:par>
                        <p:par>
                          <p:cTn id="16" fill="hold" nodeType="withGroup">
                            <p:stCondLst>
                              <p:cond delay="6000"/>
                            </p:stCondLst>
                            <p:childTnLst>
                              <p:par>
                                <p:cTn id="17" presetID="55" presetClass="entr" presetSubtype="0" fill="hold" nodeType="after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 calcmode="lin" valueType="num">
                                      <p:cBhvr>
                                        <p:cTn id="19" dur="3000" fill="hold"/>
                                        <p:tgtEl>
                                          <p:spTgt spid="31747">
                                            <p:txEl>
                                              <p:pRg st="2" end="2"/>
                                            </p:txEl>
                                          </p:spTgt>
                                        </p:tgtEl>
                                        <p:attrNameLst>
                                          <p:attrName>ppt_w</p:attrName>
                                        </p:attrNameLst>
                                      </p:cBhvr>
                                      <p:tavLst>
                                        <p:tav tm="0">
                                          <p:val>
                                            <p:strVal val="#ppt_w*0.70"/>
                                          </p:val>
                                        </p:tav>
                                        <p:tav tm="100000">
                                          <p:val>
                                            <p:strVal val="#ppt_w"/>
                                          </p:val>
                                        </p:tav>
                                      </p:tavLst>
                                    </p:anim>
                                    <p:anim calcmode="lin" valueType="num">
                                      <p:cBhvr>
                                        <p:cTn id="20" dur="3000" fill="hold"/>
                                        <p:tgtEl>
                                          <p:spTgt spid="31747">
                                            <p:txEl>
                                              <p:pRg st="2" end="2"/>
                                            </p:txEl>
                                          </p:spTgt>
                                        </p:tgtEl>
                                        <p:attrNameLst>
                                          <p:attrName>ppt_h</p:attrName>
                                        </p:attrNameLst>
                                      </p:cBhvr>
                                      <p:tavLst>
                                        <p:tav tm="0">
                                          <p:val>
                                            <p:strVal val="#ppt_h"/>
                                          </p:val>
                                        </p:tav>
                                        <p:tav tm="100000">
                                          <p:val>
                                            <p:strVal val="#ppt_h"/>
                                          </p:val>
                                        </p:tav>
                                      </p:tavLst>
                                    </p:anim>
                                    <p:animEffect transition="in" filter="fade">
                                      <p:cBhvr>
                                        <p:cTn id="21" dur="3000"/>
                                        <p:tgtEl>
                                          <p:spTgt spid="31747">
                                            <p:txEl>
                                              <p:pRg st="2" end="2"/>
                                            </p:txEl>
                                          </p:spTgt>
                                        </p:tgtEl>
                                      </p:cBhvr>
                                    </p:animEffect>
                                  </p:childTnLst>
                                </p:cTn>
                              </p:par>
                            </p:childTnLst>
                          </p:cTn>
                        </p:par>
                        <p:par>
                          <p:cTn id="22" fill="hold" nodeType="withGroup">
                            <p:stCondLst>
                              <p:cond delay="9000"/>
                            </p:stCondLst>
                            <p:childTnLst>
                              <p:par>
                                <p:cTn id="23" presetID="55" presetClass="entr" presetSubtype="0" fill="hold" nodeType="afterEffect">
                                  <p:stCondLst>
                                    <p:cond delay="0"/>
                                  </p:stCondLst>
                                  <p:childTnLst>
                                    <p:set>
                                      <p:cBhvr>
                                        <p:cTn id="24" dur="1" fill="hold">
                                          <p:stCondLst>
                                            <p:cond delay="0"/>
                                          </p:stCondLst>
                                        </p:cTn>
                                        <p:tgtEl>
                                          <p:spTgt spid="31747">
                                            <p:txEl>
                                              <p:pRg st="3" end="3"/>
                                            </p:txEl>
                                          </p:spTgt>
                                        </p:tgtEl>
                                        <p:attrNameLst>
                                          <p:attrName>style.visibility</p:attrName>
                                        </p:attrNameLst>
                                      </p:cBhvr>
                                      <p:to>
                                        <p:strVal val="visible"/>
                                      </p:to>
                                    </p:set>
                                    <p:anim calcmode="lin" valueType="num">
                                      <p:cBhvr>
                                        <p:cTn id="25" dur="3000" fill="hold"/>
                                        <p:tgtEl>
                                          <p:spTgt spid="31747">
                                            <p:txEl>
                                              <p:pRg st="3" end="3"/>
                                            </p:txEl>
                                          </p:spTgt>
                                        </p:tgtEl>
                                        <p:attrNameLst>
                                          <p:attrName>ppt_w</p:attrName>
                                        </p:attrNameLst>
                                      </p:cBhvr>
                                      <p:tavLst>
                                        <p:tav tm="0">
                                          <p:val>
                                            <p:strVal val="#ppt_w*0.70"/>
                                          </p:val>
                                        </p:tav>
                                        <p:tav tm="100000">
                                          <p:val>
                                            <p:strVal val="#ppt_w"/>
                                          </p:val>
                                        </p:tav>
                                      </p:tavLst>
                                    </p:anim>
                                    <p:anim calcmode="lin" valueType="num">
                                      <p:cBhvr>
                                        <p:cTn id="26" dur="3000" fill="hold"/>
                                        <p:tgtEl>
                                          <p:spTgt spid="31747">
                                            <p:txEl>
                                              <p:pRg st="3" end="3"/>
                                            </p:txEl>
                                          </p:spTgt>
                                        </p:tgtEl>
                                        <p:attrNameLst>
                                          <p:attrName>ppt_h</p:attrName>
                                        </p:attrNameLst>
                                      </p:cBhvr>
                                      <p:tavLst>
                                        <p:tav tm="0">
                                          <p:val>
                                            <p:strVal val="#ppt_h"/>
                                          </p:val>
                                        </p:tav>
                                        <p:tav tm="100000">
                                          <p:val>
                                            <p:strVal val="#ppt_h"/>
                                          </p:val>
                                        </p:tav>
                                      </p:tavLst>
                                    </p:anim>
                                    <p:animEffect transition="in" filter="fade">
                                      <p:cBhvr>
                                        <p:cTn id="27" dur="3000"/>
                                        <p:tgtEl>
                                          <p:spTgt spid="31747">
                                            <p:txEl>
                                              <p:pRg st="3" end="3"/>
                                            </p:txEl>
                                          </p:spTgt>
                                        </p:tgtEl>
                                      </p:cBhvr>
                                    </p:animEffect>
                                  </p:childTnLst>
                                </p:cTn>
                              </p:par>
                            </p:childTnLst>
                          </p:cTn>
                        </p:par>
                        <p:par>
                          <p:cTn id="28" fill="hold" nodeType="withGroup">
                            <p:stCondLst>
                              <p:cond delay="12000"/>
                            </p:stCondLst>
                            <p:childTnLst>
                              <p:par>
                                <p:cTn id="29" presetID="55" presetClass="entr" presetSubtype="0" fill="hold" nodeType="afterEffect">
                                  <p:stCondLst>
                                    <p:cond delay="0"/>
                                  </p:stCondLst>
                                  <p:childTnLst>
                                    <p:set>
                                      <p:cBhvr>
                                        <p:cTn id="30" dur="1" fill="hold">
                                          <p:stCondLst>
                                            <p:cond delay="0"/>
                                          </p:stCondLst>
                                        </p:cTn>
                                        <p:tgtEl>
                                          <p:spTgt spid="31747">
                                            <p:txEl>
                                              <p:pRg st="4" end="4"/>
                                            </p:txEl>
                                          </p:spTgt>
                                        </p:tgtEl>
                                        <p:attrNameLst>
                                          <p:attrName>style.visibility</p:attrName>
                                        </p:attrNameLst>
                                      </p:cBhvr>
                                      <p:to>
                                        <p:strVal val="visible"/>
                                      </p:to>
                                    </p:set>
                                    <p:anim calcmode="lin" valueType="num">
                                      <p:cBhvr>
                                        <p:cTn id="31" dur="3000" fill="hold"/>
                                        <p:tgtEl>
                                          <p:spTgt spid="31747">
                                            <p:txEl>
                                              <p:pRg st="4" end="4"/>
                                            </p:txEl>
                                          </p:spTgt>
                                        </p:tgtEl>
                                        <p:attrNameLst>
                                          <p:attrName>ppt_w</p:attrName>
                                        </p:attrNameLst>
                                      </p:cBhvr>
                                      <p:tavLst>
                                        <p:tav tm="0">
                                          <p:val>
                                            <p:strVal val="#ppt_w*0.70"/>
                                          </p:val>
                                        </p:tav>
                                        <p:tav tm="100000">
                                          <p:val>
                                            <p:strVal val="#ppt_w"/>
                                          </p:val>
                                        </p:tav>
                                      </p:tavLst>
                                    </p:anim>
                                    <p:anim calcmode="lin" valueType="num">
                                      <p:cBhvr>
                                        <p:cTn id="32" dur="3000" fill="hold"/>
                                        <p:tgtEl>
                                          <p:spTgt spid="31747">
                                            <p:txEl>
                                              <p:pRg st="4" end="4"/>
                                            </p:txEl>
                                          </p:spTgt>
                                        </p:tgtEl>
                                        <p:attrNameLst>
                                          <p:attrName>ppt_h</p:attrName>
                                        </p:attrNameLst>
                                      </p:cBhvr>
                                      <p:tavLst>
                                        <p:tav tm="0">
                                          <p:val>
                                            <p:strVal val="#ppt_h"/>
                                          </p:val>
                                        </p:tav>
                                        <p:tav tm="100000">
                                          <p:val>
                                            <p:strVal val="#ppt_h"/>
                                          </p:val>
                                        </p:tav>
                                      </p:tavLst>
                                    </p:anim>
                                    <p:animEffect transition="in" filter="fade">
                                      <p:cBhvr>
                                        <p:cTn id="33" dur="3000"/>
                                        <p:tgtEl>
                                          <p:spTgt spid="31747">
                                            <p:txEl>
                                              <p:pRg st="4" end="4"/>
                                            </p:txEl>
                                          </p:spTgt>
                                        </p:tgtEl>
                                      </p:cBhvr>
                                    </p:animEffect>
                                  </p:childTnLst>
                                </p:cTn>
                              </p:par>
                            </p:childTnLst>
                          </p:cTn>
                        </p:par>
                        <p:par>
                          <p:cTn id="34" fill="hold" nodeType="withGroup">
                            <p:stCondLst>
                              <p:cond delay="15000"/>
                            </p:stCondLst>
                            <p:childTnLst>
                              <p:par>
                                <p:cTn id="35" presetID="55" presetClass="entr" presetSubtype="0" fill="hold" nodeType="afterEffect">
                                  <p:stCondLst>
                                    <p:cond delay="0"/>
                                  </p:stCondLst>
                                  <p:childTnLst>
                                    <p:set>
                                      <p:cBhvr>
                                        <p:cTn id="36" dur="1" fill="hold">
                                          <p:stCondLst>
                                            <p:cond delay="0"/>
                                          </p:stCondLst>
                                        </p:cTn>
                                        <p:tgtEl>
                                          <p:spTgt spid="31747">
                                            <p:txEl>
                                              <p:pRg st="5" end="5"/>
                                            </p:txEl>
                                          </p:spTgt>
                                        </p:tgtEl>
                                        <p:attrNameLst>
                                          <p:attrName>style.visibility</p:attrName>
                                        </p:attrNameLst>
                                      </p:cBhvr>
                                      <p:to>
                                        <p:strVal val="visible"/>
                                      </p:to>
                                    </p:set>
                                    <p:anim calcmode="lin" valueType="num">
                                      <p:cBhvr>
                                        <p:cTn id="37" dur="3000" fill="hold"/>
                                        <p:tgtEl>
                                          <p:spTgt spid="31747">
                                            <p:txEl>
                                              <p:pRg st="5" end="5"/>
                                            </p:txEl>
                                          </p:spTgt>
                                        </p:tgtEl>
                                        <p:attrNameLst>
                                          <p:attrName>ppt_w</p:attrName>
                                        </p:attrNameLst>
                                      </p:cBhvr>
                                      <p:tavLst>
                                        <p:tav tm="0">
                                          <p:val>
                                            <p:strVal val="#ppt_w*0.70"/>
                                          </p:val>
                                        </p:tav>
                                        <p:tav tm="100000">
                                          <p:val>
                                            <p:strVal val="#ppt_w"/>
                                          </p:val>
                                        </p:tav>
                                      </p:tavLst>
                                    </p:anim>
                                    <p:anim calcmode="lin" valueType="num">
                                      <p:cBhvr>
                                        <p:cTn id="38" dur="3000" fill="hold"/>
                                        <p:tgtEl>
                                          <p:spTgt spid="31747">
                                            <p:txEl>
                                              <p:pRg st="5" end="5"/>
                                            </p:txEl>
                                          </p:spTgt>
                                        </p:tgtEl>
                                        <p:attrNameLst>
                                          <p:attrName>ppt_h</p:attrName>
                                        </p:attrNameLst>
                                      </p:cBhvr>
                                      <p:tavLst>
                                        <p:tav tm="0">
                                          <p:val>
                                            <p:strVal val="#ppt_h"/>
                                          </p:val>
                                        </p:tav>
                                        <p:tav tm="100000">
                                          <p:val>
                                            <p:strVal val="#ppt_h"/>
                                          </p:val>
                                        </p:tav>
                                      </p:tavLst>
                                    </p:anim>
                                    <p:animEffect transition="in" filter="fade">
                                      <p:cBhvr>
                                        <p:cTn id="39" dur="3000"/>
                                        <p:tgtEl>
                                          <p:spTgt spid="31747">
                                            <p:txEl>
                                              <p:pRg st="5" end="5"/>
                                            </p:txEl>
                                          </p:spTgt>
                                        </p:tgtEl>
                                      </p:cBhvr>
                                    </p:animEffect>
                                  </p:childTnLst>
                                </p:cTn>
                              </p:par>
                            </p:childTnLst>
                          </p:cTn>
                        </p:par>
                        <p:par>
                          <p:cTn id="40" fill="hold" nodeType="withGroup">
                            <p:stCondLst>
                              <p:cond delay="18000"/>
                            </p:stCondLst>
                            <p:childTnLst>
                              <p:par>
                                <p:cTn id="41" presetID="55" presetClass="entr" presetSubtype="0" fill="hold" nodeType="afterEffect">
                                  <p:stCondLst>
                                    <p:cond delay="0"/>
                                  </p:stCondLst>
                                  <p:childTnLst>
                                    <p:set>
                                      <p:cBhvr>
                                        <p:cTn id="42" dur="1" fill="hold">
                                          <p:stCondLst>
                                            <p:cond delay="0"/>
                                          </p:stCondLst>
                                        </p:cTn>
                                        <p:tgtEl>
                                          <p:spTgt spid="31747">
                                            <p:txEl>
                                              <p:pRg st="6" end="6"/>
                                            </p:txEl>
                                          </p:spTgt>
                                        </p:tgtEl>
                                        <p:attrNameLst>
                                          <p:attrName>style.visibility</p:attrName>
                                        </p:attrNameLst>
                                      </p:cBhvr>
                                      <p:to>
                                        <p:strVal val="visible"/>
                                      </p:to>
                                    </p:set>
                                    <p:anim calcmode="lin" valueType="num">
                                      <p:cBhvr>
                                        <p:cTn id="43" dur="3000" fill="hold"/>
                                        <p:tgtEl>
                                          <p:spTgt spid="31747">
                                            <p:txEl>
                                              <p:pRg st="6" end="6"/>
                                            </p:txEl>
                                          </p:spTgt>
                                        </p:tgtEl>
                                        <p:attrNameLst>
                                          <p:attrName>ppt_w</p:attrName>
                                        </p:attrNameLst>
                                      </p:cBhvr>
                                      <p:tavLst>
                                        <p:tav tm="0">
                                          <p:val>
                                            <p:strVal val="#ppt_w*0.70"/>
                                          </p:val>
                                        </p:tav>
                                        <p:tav tm="100000">
                                          <p:val>
                                            <p:strVal val="#ppt_w"/>
                                          </p:val>
                                        </p:tav>
                                      </p:tavLst>
                                    </p:anim>
                                    <p:anim calcmode="lin" valueType="num">
                                      <p:cBhvr>
                                        <p:cTn id="44" dur="3000" fill="hold"/>
                                        <p:tgtEl>
                                          <p:spTgt spid="31747">
                                            <p:txEl>
                                              <p:pRg st="6" end="6"/>
                                            </p:txEl>
                                          </p:spTgt>
                                        </p:tgtEl>
                                        <p:attrNameLst>
                                          <p:attrName>ppt_h</p:attrName>
                                        </p:attrNameLst>
                                      </p:cBhvr>
                                      <p:tavLst>
                                        <p:tav tm="0">
                                          <p:val>
                                            <p:strVal val="#ppt_h"/>
                                          </p:val>
                                        </p:tav>
                                        <p:tav tm="100000">
                                          <p:val>
                                            <p:strVal val="#ppt_h"/>
                                          </p:val>
                                        </p:tav>
                                      </p:tavLst>
                                    </p:anim>
                                    <p:animEffect transition="in" filter="fade">
                                      <p:cBhvr>
                                        <p:cTn id="45" dur="3000"/>
                                        <p:tgtEl>
                                          <p:spTgt spid="31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Заголовок 1"/>
          <p:cNvSpPr>
            <a:spLocks noGrp="1"/>
          </p:cNvSpPr>
          <p:nvPr>
            <p:ph type="title"/>
          </p:nvPr>
        </p:nvSpPr>
        <p:spPr>
          <a:xfrm>
            <a:off x="1214438" y="357188"/>
            <a:ext cx="7072312" cy="785812"/>
          </a:xfrm>
        </p:spPr>
        <p:txBody>
          <a:bodyPr/>
          <a:lstStyle/>
          <a:p>
            <a:pPr algn="ctr" eaLnBrk="1"/>
            <a:r>
              <a:rPr lang="ru-RU" altLang="ru-RU" sz="3600" b="1" smtClean="0">
                <a:solidFill>
                  <a:srgbClr val="FF0066"/>
                </a:solidFill>
                <a:latin typeface="Georgia" pitchFamily="18" charset="0"/>
              </a:rPr>
              <a:t> </a:t>
            </a:r>
            <a:r>
              <a:rPr lang="ru-RU" altLang="ru-RU" sz="3600" b="1" i="1" smtClean="0">
                <a:solidFill>
                  <a:srgbClr val="C00000"/>
                </a:solidFill>
                <a:latin typeface="Times New Roman" pitchFamily="18" charset="0"/>
                <a:cs typeface="Times New Roman" pitchFamily="18" charset="0"/>
              </a:rPr>
              <a:t>Предполагаемый результат</a:t>
            </a:r>
            <a:r>
              <a:rPr lang="en-US" altLang="ru-RU" sz="3600" b="1" i="1" smtClean="0">
                <a:solidFill>
                  <a:srgbClr val="C00000"/>
                </a:solidFill>
                <a:latin typeface="Times New Roman" pitchFamily="18" charset="0"/>
                <a:cs typeface="Times New Roman" pitchFamily="18" charset="0"/>
              </a:rPr>
              <a:t/>
            </a:r>
            <a:br>
              <a:rPr lang="en-US" altLang="ru-RU" sz="3600" b="1" i="1" smtClean="0">
                <a:solidFill>
                  <a:srgbClr val="C00000"/>
                </a:solidFill>
                <a:latin typeface="Times New Roman" pitchFamily="18" charset="0"/>
                <a:cs typeface="Times New Roman" pitchFamily="18" charset="0"/>
              </a:rPr>
            </a:br>
            <a:r>
              <a:rPr lang="ru-RU" altLang="ru-RU" sz="3600" b="1" i="1" smtClean="0">
                <a:solidFill>
                  <a:srgbClr val="C00000"/>
                </a:solidFill>
                <a:latin typeface="Times New Roman" pitchFamily="18" charset="0"/>
                <a:cs typeface="Times New Roman" pitchFamily="18" charset="0"/>
              </a:rPr>
              <a:t>для детей:</a:t>
            </a:r>
          </a:p>
        </p:txBody>
      </p:sp>
      <p:sp>
        <p:nvSpPr>
          <p:cNvPr id="33795" name="Содержимое 2"/>
          <p:cNvSpPr>
            <a:spLocks noGrp="1"/>
          </p:cNvSpPr>
          <p:nvPr>
            <p:ph idx="1"/>
          </p:nvPr>
        </p:nvSpPr>
        <p:spPr>
          <a:xfrm>
            <a:off x="323850" y="1357313"/>
            <a:ext cx="8496300" cy="5311775"/>
          </a:xfrm>
        </p:spPr>
        <p:txBody>
          <a:bodyPr/>
          <a:lstStyle/>
          <a:p>
            <a:pPr marL="0" algn="just">
              <a:spcAft>
                <a:spcPct val="0"/>
              </a:spcAft>
            </a:pPr>
            <a:r>
              <a:rPr lang="ru-RU" altLang="ru-RU" sz="2000" b="1" i="1" smtClean="0">
                <a:latin typeface="Times New Roman" pitchFamily="18" charset="0"/>
                <a:cs typeface="Times New Roman" pitchFamily="18" charset="0"/>
              </a:rPr>
              <a:t>умение владеть навыками звуковой культуры речи, выразительной речи, </a:t>
            </a:r>
            <a:r>
              <a:rPr lang="en-US" altLang="ru-RU" sz="2000" b="1" i="1" smtClean="0">
                <a:latin typeface="Times New Roman" pitchFamily="18" charset="0"/>
                <a:cs typeface="Times New Roman" pitchFamily="18" charset="0"/>
              </a:rPr>
              <a:t>c</a:t>
            </a:r>
            <a:r>
              <a:rPr lang="ru-RU" altLang="ru-RU" sz="2000" b="1" i="1" smtClean="0">
                <a:latin typeface="Times New Roman" pitchFamily="18" charset="0"/>
                <a:cs typeface="Times New Roman" pitchFamily="18" charset="0"/>
              </a:rPr>
              <a:t>троить грамматически правильные предложения, вести диалог;</a:t>
            </a:r>
          </a:p>
          <a:p>
            <a:pPr marL="0" algn="just">
              <a:spcAft>
                <a:spcPct val="0"/>
              </a:spcAft>
            </a:pPr>
            <a:r>
              <a:rPr lang="ru-RU" altLang="ru-RU" sz="2000" b="1" i="1" smtClean="0">
                <a:latin typeface="Times New Roman" pitchFamily="18" charset="0"/>
                <a:cs typeface="Times New Roman" pitchFamily="18" charset="0"/>
              </a:rPr>
              <a:t>умение передавать различные чувства, используя мимику, жесты, интонацию;</a:t>
            </a:r>
          </a:p>
          <a:p>
            <a:pPr marL="0" algn="just">
              <a:spcAft>
                <a:spcPct val="0"/>
              </a:spcAft>
            </a:pPr>
            <a:r>
              <a:rPr lang="ru-RU" altLang="ru-RU" sz="2000" b="1" i="1" smtClean="0">
                <a:latin typeface="Times New Roman" pitchFamily="18" charset="0"/>
                <a:cs typeface="Times New Roman" pitchFamily="18" charset="0"/>
              </a:rPr>
              <a:t>передавать образы сказочных персонажей характерными движениями;</a:t>
            </a:r>
          </a:p>
          <a:p>
            <a:pPr marL="0" algn="just">
              <a:spcAft>
                <a:spcPct val="0"/>
              </a:spcAft>
            </a:pPr>
            <a:r>
              <a:rPr lang="ru-RU" altLang="ru-RU" sz="2000" b="1" i="1" smtClean="0">
                <a:latin typeface="Times New Roman" pitchFamily="18" charset="0"/>
                <a:cs typeface="Times New Roman" pitchFamily="18" charset="0"/>
              </a:rPr>
              <a:t>взаимодействовать коллективно и согласованно, проявляя свою индивидуальность;</a:t>
            </a:r>
          </a:p>
          <a:p>
            <a:pPr marL="0" algn="just">
              <a:spcAft>
                <a:spcPct val="0"/>
              </a:spcAft>
            </a:pPr>
            <a:r>
              <a:rPr lang="ru-RU" altLang="ru-RU" sz="2000" b="1" i="1" smtClean="0">
                <a:latin typeface="Times New Roman" pitchFamily="18" charset="0"/>
                <a:cs typeface="Times New Roman" pitchFamily="18" charset="0"/>
              </a:rPr>
              <a:t>умение владеть своими чувствами, держаться уверенно перед аудиторией;</a:t>
            </a:r>
          </a:p>
          <a:p>
            <a:pPr marL="0" algn="just">
              <a:spcAft>
                <a:spcPct val="0"/>
              </a:spcAft>
            </a:pPr>
            <a:r>
              <a:rPr lang="ru-RU" altLang="ru-RU" sz="2000" b="1" i="1" smtClean="0">
                <a:latin typeface="Times New Roman" pitchFamily="18" charset="0"/>
                <a:cs typeface="Times New Roman" pitchFamily="18" charset="0"/>
              </a:rPr>
              <a:t>умение владеть правилами хорошего тона, поведения, этикета общения со сверстниками и взрослыми;</a:t>
            </a:r>
          </a:p>
          <a:p>
            <a:pPr marL="0" algn="just">
              <a:spcAft>
                <a:spcPct val="0"/>
              </a:spcAft>
            </a:pPr>
            <a:r>
              <a:rPr lang="ru-RU" altLang="ru-RU" sz="2000" b="1" i="1" smtClean="0">
                <a:latin typeface="Times New Roman" pitchFamily="18" charset="0"/>
                <a:cs typeface="Times New Roman" pitchFamily="18" charset="0"/>
              </a:rPr>
              <a:t>сплочение детей, родителей и педагогов в процессе активного сотрудничества;</a:t>
            </a:r>
          </a:p>
          <a:p>
            <a:pPr marL="0" algn="just">
              <a:spcAft>
                <a:spcPct val="0"/>
              </a:spcAft>
            </a:pPr>
            <a:r>
              <a:rPr lang="ru-RU" altLang="ru-RU" sz="2000" b="1" i="1" smtClean="0">
                <a:latin typeface="Times New Roman" pitchFamily="18" charset="0"/>
                <a:cs typeface="Times New Roman" pitchFamily="18" charset="0"/>
              </a:rPr>
              <a:t>приобретение детьми знаний о театре – как увлекательному искусству;</a:t>
            </a:r>
          </a:p>
          <a:p>
            <a:pPr marL="0" algn="just">
              <a:spcAft>
                <a:spcPct val="0"/>
              </a:spcAft>
            </a:pPr>
            <a:r>
              <a:rPr lang="ru-RU" altLang="ru-RU" sz="2000" b="1" i="1" smtClean="0">
                <a:latin typeface="Times New Roman" pitchFamily="18" charset="0"/>
                <a:cs typeface="Times New Roman" pitchFamily="18" charset="0"/>
              </a:rPr>
              <a:t>обогащение театрального уголка.</a:t>
            </a:r>
          </a:p>
          <a:p>
            <a:pPr marL="0">
              <a:spcAft>
                <a:spcPct val="0"/>
              </a:spcAft>
            </a:pPr>
            <a:endParaRPr lang="ru-RU" altLang="ru-RU" sz="2000" b="1" i="1" smtClean="0">
              <a:latin typeface="Times New Roman" pitchFamily="18" charset="0"/>
              <a:cs typeface="Times New Roman" pitchFamily="18" charset="0"/>
            </a:endParaRPr>
          </a:p>
          <a:p>
            <a:pPr marL="0" eaLnBrk="1">
              <a:buFont typeface="Times New Roman" pitchFamily="18" charset="0"/>
              <a:buNone/>
            </a:pPr>
            <a:endParaRPr lang="ru-RU" altLang="ru-RU"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Заголовок 1"/>
          <p:cNvSpPr>
            <a:spLocks noGrp="1"/>
          </p:cNvSpPr>
          <p:nvPr>
            <p:ph type="title"/>
          </p:nvPr>
        </p:nvSpPr>
        <p:spPr>
          <a:xfrm>
            <a:off x="1785938" y="571500"/>
            <a:ext cx="7072312" cy="785813"/>
          </a:xfrm>
        </p:spPr>
        <p:txBody>
          <a:bodyPr/>
          <a:lstStyle/>
          <a:p>
            <a:pPr algn="ctr" eaLnBrk="1"/>
            <a:r>
              <a:rPr lang="ru-RU" altLang="ru-RU" sz="3600" b="1" smtClean="0">
                <a:solidFill>
                  <a:srgbClr val="FF0066"/>
                </a:solidFill>
                <a:latin typeface="Georgia" pitchFamily="18" charset="0"/>
              </a:rPr>
              <a:t> </a:t>
            </a:r>
            <a:r>
              <a:rPr lang="ru-RU" altLang="ru-RU" sz="3200" b="1" i="1" smtClean="0">
                <a:solidFill>
                  <a:srgbClr val="C00000"/>
                </a:solidFill>
                <a:latin typeface="Times New Roman" pitchFamily="18" charset="0"/>
                <a:cs typeface="Times New Roman" pitchFamily="18" charset="0"/>
              </a:rPr>
              <a:t>Предполагаемый результат</a:t>
            </a:r>
            <a:br>
              <a:rPr lang="ru-RU" altLang="ru-RU" sz="3200" b="1" i="1" smtClean="0">
                <a:solidFill>
                  <a:srgbClr val="C00000"/>
                </a:solidFill>
                <a:latin typeface="Times New Roman" pitchFamily="18" charset="0"/>
                <a:cs typeface="Times New Roman" pitchFamily="18" charset="0"/>
              </a:rPr>
            </a:br>
            <a:r>
              <a:rPr lang="ru-RU" altLang="ru-RU" sz="3200" b="1" i="1" smtClean="0">
                <a:solidFill>
                  <a:srgbClr val="C00000"/>
                </a:solidFill>
                <a:latin typeface="Times New Roman" pitchFamily="18" charset="0"/>
                <a:cs typeface="Times New Roman" pitchFamily="18" charset="0"/>
              </a:rPr>
              <a:t>для воспитателя:</a:t>
            </a:r>
            <a:endParaRPr lang="ru-RU" altLang="ru-RU" sz="3600" b="1" i="1" smtClean="0">
              <a:solidFill>
                <a:srgbClr val="C00000"/>
              </a:solidFill>
              <a:latin typeface="Times New Roman" pitchFamily="18" charset="0"/>
              <a:cs typeface="Times New Roman" pitchFamily="18" charset="0"/>
            </a:endParaRPr>
          </a:p>
        </p:txBody>
      </p:sp>
      <p:sp>
        <p:nvSpPr>
          <p:cNvPr id="34819" name="Содержимое 2"/>
          <p:cNvSpPr>
            <a:spLocks noGrp="1"/>
          </p:cNvSpPr>
          <p:nvPr>
            <p:ph idx="1"/>
          </p:nvPr>
        </p:nvSpPr>
        <p:spPr>
          <a:xfrm>
            <a:off x="500063" y="2000250"/>
            <a:ext cx="8215312" cy="3240088"/>
          </a:xfrm>
        </p:spPr>
        <p:txBody>
          <a:bodyPr/>
          <a:lstStyle/>
          <a:p>
            <a:pPr marL="0" algn="just">
              <a:spcAft>
                <a:spcPct val="0"/>
              </a:spcAft>
            </a:pPr>
            <a:r>
              <a:rPr lang="ru-RU" altLang="ru-RU" sz="2400" b="1" i="1" smtClean="0">
                <a:latin typeface="Times New Roman" pitchFamily="18" charset="0"/>
                <a:cs typeface="Times New Roman" pitchFamily="18" charset="0"/>
              </a:rPr>
              <a:t>повышение профессионализма;</a:t>
            </a:r>
          </a:p>
          <a:p>
            <a:pPr marL="0" algn="just">
              <a:spcAft>
                <a:spcPct val="0"/>
              </a:spcAft>
            </a:pPr>
            <a:r>
              <a:rPr lang="ru-RU" altLang="ru-RU" sz="2400" b="1" i="1" smtClean="0">
                <a:latin typeface="Times New Roman" pitchFamily="18" charset="0"/>
                <a:cs typeface="Times New Roman" pitchFamily="18" charset="0"/>
              </a:rPr>
              <a:t>внедрение новых методов в работе с детьми и родителями;</a:t>
            </a:r>
          </a:p>
          <a:p>
            <a:pPr marL="0" algn="just">
              <a:spcAft>
                <a:spcPct val="0"/>
              </a:spcAft>
            </a:pPr>
            <a:r>
              <a:rPr lang="ru-RU" altLang="ru-RU" sz="2400" b="1" i="1" smtClean="0">
                <a:latin typeface="Times New Roman" pitchFamily="18" charset="0"/>
                <a:cs typeface="Times New Roman" pitchFamily="18" charset="0"/>
              </a:rPr>
              <a:t>личностный профессиональный рост;</a:t>
            </a:r>
          </a:p>
          <a:p>
            <a:pPr marL="0" algn="just">
              <a:spcAft>
                <a:spcPct val="0"/>
              </a:spcAft>
            </a:pPr>
            <a:r>
              <a:rPr lang="ru-RU" altLang="ru-RU" sz="2400" b="1" i="1" smtClean="0">
                <a:latin typeface="Times New Roman" pitchFamily="18" charset="0"/>
                <a:cs typeface="Times New Roman" pitchFamily="18" charset="0"/>
              </a:rPr>
              <a:t>самореализация.</a:t>
            </a:r>
          </a:p>
          <a:p>
            <a:pPr marL="0">
              <a:spcAft>
                <a:spcPct val="0"/>
              </a:spcAft>
            </a:pPr>
            <a:endParaRPr lang="ru-RU" altLang="ru-RU" sz="2000" b="1" i="1" smtClean="0">
              <a:latin typeface="Times New Roman" pitchFamily="18" charset="0"/>
              <a:cs typeface="Times New Roman" pitchFamily="18" charset="0"/>
            </a:endParaRPr>
          </a:p>
          <a:p>
            <a:pPr marL="0" eaLnBrk="1">
              <a:buFont typeface="Times New Roman" pitchFamily="18" charset="0"/>
              <a:buNone/>
            </a:pPr>
            <a:endParaRPr lang="ru-RU" altLang="ru-RU" smtClean="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Verdana"/>
        <a:ea typeface="Lucida Sans Unicode"/>
        <a:cs typeface="Lucida Sans Unicode"/>
      </a:majorFont>
      <a:minorFont>
        <a:latin typeface="Verdana"/>
        <a:ea typeface="Lucida Sans Unicode"/>
        <a:cs typeface="Lucida Sans Unicode"/>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Verdana"/>
        <a:ea typeface="Lucida Sans Unicode"/>
        <a:cs typeface="Lucida Sans Unicode"/>
      </a:majorFont>
      <a:minorFont>
        <a:latin typeface="Verdana"/>
        <a:ea typeface="Lucida Sans Unicode"/>
        <a:cs typeface="Lucida Sans Unicod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blipFill dpi="0" rotWithShape="1">
          <a:blip xmlns:r="http://schemas.openxmlformats.org/officeDocument/2006/relationships" r:embed="rId1">
            <a:alphaModFix amt="90000"/>
          </a:blip>
          <a:srcRect/>
          <a:stretch>
            <a:fillRect l="-17000" r="-13000" b="-8000"/>
          </a:stretch>
        </a:blipFill>
        <a:ln w="9525" cap="flat" cmpd="sng" algn="ctr">
          <a:solidFill>
            <a:schemeClr val="bg1">
              <a:alpha val="0"/>
            </a:schemeClr>
          </a:solidFill>
          <a:prstDash val="solid"/>
          <a:round/>
          <a:headEnd type="none" w="med" len="med"/>
          <a:tailEnd type="none" w="med" len="med"/>
        </a:ln>
        <a:effectLst/>
      </a:spPr>
      <a:bodyPr/>
      <a:lstStyle>
        <a:defPPr hangingPunct="0">
          <a:lnSpc>
            <a:spcPct val="93000"/>
          </a:lnSpc>
          <a:buClr>
            <a:srgbClr val="000000"/>
          </a:buClr>
          <a:buSzPct val="100000"/>
          <a:buFont typeface="Times New Roman" pitchFamily="16" charset="0"/>
          <a:buNone/>
          <a:defRPr dirty="0">
            <a:ea typeface="+mn-ea"/>
            <a:cs typeface="+mn-cs"/>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36571</TotalTime>
  <Words>674</Words>
  <Application>Microsoft Office PowerPoint</Application>
  <PresentationFormat>Экран (4:3)</PresentationFormat>
  <Paragraphs>98</Paragraphs>
  <Slides>21</Slides>
  <Notes>9</Notes>
  <HiddenSlides>0</HiddenSlides>
  <MMClips>0</MMClips>
  <ScaleCrop>false</ScaleCrop>
  <HeadingPairs>
    <vt:vector size="6" baseType="variant">
      <vt:variant>
        <vt:lpstr>Использованные шрифты</vt:lpstr>
      </vt:variant>
      <vt:variant>
        <vt:i4>9</vt:i4>
      </vt:variant>
      <vt:variant>
        <vt:lpstr>Тема</vt:lpstr>
      </vt:variant>
      <vt:variant>
        <vt:i4>2</vt:i4>
      </vt:variant>
      <vt:variant>
        <vt:lpstr>Заголовки слайдов</vt:lpstr>
      </vt:variant>
      <vt:variant>
        <vt:i4>21</vt:i4>
      </vt:variant>
    </vt:vector>
  </HeadingPairs>
  <TitlesOfParts>
    <vt:vector size="32" baseType="lpstr">
      <vt:lpstr>Arial</vt:lpstr>
      <vt:lpstr>Calibri</vt:lpstr>
      <vt:lpstr>Georgia</vt:lpstr>
      <vt:lpstr>Lucida Sans Unicode</vt:lpstr>
      <vt:lpstr>Monotype Corsiva</vt:lpstr>
      <vt:lpstr>Times New Roman</vt:lpstr>
      <vt:lpstr>Verdana</vt:lpstr>
      <vt:lpstr>Wingdings</vt:lpstr>
      <vt:lpstr>Wingdings 2</vt:lpstr>
      <vt:lpstr>Тема Office</vt:lpstr>
      <vt:lpstr>1_Тема Office</vt:lpstr>
      <vt:lpstr> «Театр – как средство формирования связной речи дошкольника»                                           </vt:lpstr>
      <vt:lpstr>Театрализованная  деятельность-это…</vt:lpstr>
      <vt:lpstr>    Цель:</vt:lpstr>
      <vt:lpstr> Задачи:</vt:lpstr>
      <vt:lpstr>Актуальность:</vt:lpstr>
      <vt:lpstr>На что направлена театрализованная деятельность?</vt:lpstr>
      <vt:lpstr>  Задачи:</vt:lpstr>
      <vt:lpstr> Предполагаемый результат для детей:</vt:lpstr>
      <vt:lpstr> Предполагаемый результат для воспитателя:</vt:lpstr>
      <vt:lpstr>Презентация PowerPoint</vt:lpstr>
      <vt:lpstr>Виды театра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Театрализованная деятельность  как средство развития речи  детей с ОНР</dc:title>
  <dc:creator>Пользователь</dc:creator>
  <cp:lastModifiedBy>Home</cp:lastModifiedBy>
  <cp:revision>221</cp:revision>
  <cp:lastPrinted>1601-01-01T00:00:00Z</cp:lastPrinted>
  <dcterms:created xsi:type="dcterms:W3CDTF">1601-01-01T00:00:00Z</dcterms:created>
  <dcterms:modified xsi:type="dcterms:W3CDTF">2022-11-15T12:23:02Z</dcterms:modified>
</cp:coreProperties>
</file>