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ensad86.ucoz.net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9582" y="401204"/>
            <a:ext cx="7766936" cy="164630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64424" y="633264"/>
            <a:ext cx="1571467" cy="1742624"/>
            <a:chOff x="1857355" y="2000249"/>
            <a:chExt cx="1571467" cy="1742624"/>
          </a:xfrm>
        </p:grpSpPr>
        <p:pic>
          <p:nvPicPr>
            <p:cNvPr id="7" name="Picture 16" descr="C:\Users\mediki\Desktop\логотип3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493" y="2000249"/>
              <a:ext cx="1571329" cy="1329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857355" y="2000249"/>
              <a:ext cx="1571467" cy="1742624"/>
              <a:chOff x="2473" y="5454"/>
              <a:chExt cx="2937" cy="4985"/>
            </a:xfrm>
          </p:grpSpPr>
          <p:sp>
            <p:nvSpPr>
              <p:cNvPr id="9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5454"/>
                <a:ext cx="2937" cy="3055"/>
              </a:xfrm>
              <a:prstGeom prst="rect">
                <a:avLst/>
              </a:prstGeom>
            </p:spPr>
            <p:txBody>
              <a:bodyPr spcFirstLastPara="1" wrap="none" numCol="1" fromWordArt="1">
                <a:prstTxWarp prst="textArchUp">
                  <a:avLst>
                    <a:gd name="adj" fmla="val 9341556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"Дружная семейка"</a:t>
                </a:r>
              </a:p>
            </p:txBody>
          </p:sp>
          <p:sp>
            <p:nvSpPr>
              <p:cNvPr id="10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8724"/>
                <a:ext cx="2937" cy="1715"/>
              </a:xfrm>
              <a:prstGeom prst="rect">
                <a:avLst/>
              </a:prstGeom>
            </p:spPr>
            <p:txBody>
              <a:bodyPr wrap="none" numCol="1" fromWordArt="1">
                <a:prstTxWarp prst="textCanDown">
                  <a:avLst>
                    <a:gd name="adj" fmla="val 24088"/>
                  </a:avLst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МАДОУ ДС №37</a:t>
                </a:r>
              </a:p>
              <a:p>
                <a:pPr algn="ctr"/>
                <a:r>
                  <a:rPr lang="ru-RU" sz="3200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г.Нижневартовск</a:t>
                </a: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442200" y="2047506"/>
            <a:ext cx="67730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Отчет о деятельности 2 младшей группы №2 за 201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-20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учебный год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города Нижневартовска детский сад № 37  «Дружная семейка» 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Воспитатели: Колесникова Татьяна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Георгевна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Любовь Васильевна.</a:t>
            </a:r>
          </a:p>
        </p:txBody>
      </p:sp>
    </p:spTree>
    <p:extLst>
      <p:ext uri="{BB962C8B-B14F-4D97-AF65-F5344CB8AC3E}">
        <p14:creationId xmlns:p14="http://schemas.microsoft.com/office/powerpoint/2010/main" val="3827850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2609" y="999245"/>
            <a:ext cx="1009815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Перспективы развития педагогов</a:t>
            </a:r>
          </a:p>
          <a:p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работать над темой по самообразованию : «Активизация словаря детей 4-5 лет»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Повысить профессиональную компетенцию через КПК, РМЦ и ГМО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Обобщать свои опыты на сайтах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http://densad86.ucoz.net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Продолжать работу над краткосрочными проектами согласно программе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В работе с родителями планируем более широкое вовлечение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родительской общественности в жизнь детского сада через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участие в конкурсных мероприятиях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Изучить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аппробировать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новые технологии для сохранения и укрепления здоровья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260838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309" y="2375066"/>
            <a:ext cx="5991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32032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312" y="1270660"/>
            <a:ext cx="5073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Сведение о группе: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5088" y="2621478"/>
            <a:ext cx="1082245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общее количество – 27 детей: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мальчиков – 16 ;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девочек – 11 ;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один ребёнок с ограниченными возможностями здоровья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37660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02" y="391886"/>
            <a:ext cx="12096997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развитие личности детей дошкольного возраста в различных видах общения и деятельности с учетом их возрастных, индивидуальных психологических и физиологических особенностей.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1.Продолжать укреплять и сохранять здоровье детей.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2.Воспитывать культурно-гигиенические навыки и навыки самообслуживание.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Создание условий для поисково-практической активности и сенсорного развития.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создание благоприятных условий развития детей в соответствии с их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объединение обучения и воспитания в целостный образовательный процесс на основе духовно-нравственных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-культурных ценностей и принятых в обществе правил и норм поведения в интересах человека, семьи, общества;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Содействие развитию исследовательской деятельности, расширению кругозора на базе ближайшего окружения.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Развитие речи как средства коммуникации для выражения своих желаний и чувств.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Содействие пробуждению эмоциональной отзывчивости к эстетической стороне окружающей действительности: развитие зрительного и слухового восприятия.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12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6962" y="878774"/>
            <a:ext cx="74592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Показатель посещаемости,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заболеваемости и индекс здоровья </a:t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36962" y="2356102"/>
            <a:ext cx="597894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посещаемости –  85%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заболеваемости –20 %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индекс здоровья-90 %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223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063" y="629392"/>
            <a:ext cx="72439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991" y="2551837"/>
            <a:ext cx="90777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«Золотая осень»,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«Новогодняя игрушка»,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 поделок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«Боярыня - Масленица»,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«Я люблю свою маму»,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Конкурс поделок и дефиле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«Светоотражающие элементы»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Конкурсы рисунков и поделок по ПДД и ПБ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Математический конкурс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Городской конкурс рисунок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«Мой папа самый лучший»</a:t>
            </a:r>
          </a:p>
        </p:txBody>
      </p:sp>
    </p:spTree>
    <p:extLst>
      <p:ext uri="{BB962C8B-B14F-4D97-AF65-F5344CB8AC3E}">
        <p14:creationId xmlns:p14="http://schemas.microsoft.com/office/powerpoint/2010/main" val="420984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5" y="360218"/>
            <a:ext cx="8596670" cy="969818"/>
          </a:xfrm>
        </p:spPr>
        <p:txBody>
          <a:bodyPr>
            <a:normAutofit fontScale="90000"/>
          </a:bodyPr>
          <a:lstStyle/>
          <a:p>
            <a:pPr algn="r">
              <a:tabLst>
                <a:tab pos="2695575" algn="l"/>
                <a:tab pos="3681413" algn="l"/>
                <a:tab pos="3763963" algn="l"/>
              </a:tabLst>
            </a:pP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Алий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Васильевна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Колесникова Татьяна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Георгевна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по самообразованию                     </a:t>
            </a:r>
            <a:r>
              <a:rPr lang="ru-RU" sz="1800" b="1" dirty="0">
                <a:solidFill>
                  <a:srgbClr val="002060"/>
                </a:solidFill>
              </a:rPr>
              <a:t>«Художественно-эстетическое воспитания   для   детей   младшего дошкольного возраста»</a:t>
            </a:r>
            <a:br>
              <a:rPr lang="ru-RU" sz="1800" b="1" dirty="0">
                <a:solidFill>
                  <a:srgbClr val="002060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0456" y="2683104"/>
            <a:ext cx="4184035" cy="3880772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Интернет-сайт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  ГТО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услуги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7775" y="2559589"/>
            <a:ext cx="6321286" cy="39869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http://densad86.ucoz.net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2019 год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Кружковая работа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второй младшей  группы по ИЗО «Весёлый карандаш»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319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программ и 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878" y="2101933"/>
            <a:ext cx="6783207" cy="4510902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1.Учебная рабочая программа по реализации основной общеобразовательной программы общеразвивающей направленности детей первой младшей группы на 2018-2019 год на основе ФГОС ДО. </a:t>
            </a:r>
          </a:p>
          <a:p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2.Программа кружковой работы для детей второй  младшей группы по ИЗО  «Весёлый карандаш»</a:t>
            </a:r>
          </a:p>
          <a:p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3.Разработан и реализуется педагогический проект «Мы вместе»</a:t>
            </a:r>
          </a:p>
          <a:p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 и реализуется краткосрочный проект «Азбука дорожного  движения » для детей младшего дошкольного возраста</a:t>
            </a:r>
          </a:p>
          <a:p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Разработан и реализуется краткосрочный проект «День Победы» в рамках тематической недели</a:t>
            </a:r>
          </a:p>
          <a:p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51767" y="2177988"/>
            <a:ext cx="2434443" cy="7481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Алий</a:t>
            </a:r>
            <a:r>
              <a:rPr lang="ru-RU" dirty="0">
                <a:solidFill>
                  <a:schemeClr val="tx1"/>
                </a:solidFill>
              </a:rPr>
              <a:t> Л.В.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Колесникова Т.Г..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97148" y="3414185"/>
            <a:ext cx="189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Алий</a:t>
            </a:r>
            <a:r>
              <a:rPr lang="ru-RU" dirty="0"/>
              <a:t> Л.В.</a:t>
            </a:r>
          </a:p>
          <a:p>
            <a:r>
              <a:rPr lang="ru-RU" dirty="0"/>
              <a:t>Колесникова Т.Г.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90085" y="4594584"/>
            <a:ext cx="20024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err="1"/>
              <a:t>Алий</a:t>
            </a:r>
            <a:r>
              <a:rPr lang="ru-RU" dirty="0"/>
              <a:t> Л.В.</a:t>
            </a:r>
          </a:p>
          <a:p>
            <a:r>
              <a:rPr lang="ru-RU" dirty="0"/>
              <a:t> Колесникова Т.Г..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97148" y="4021192"/>
            <a:ext cx="18950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r>
              <a:rPr lang="ru-RU" dirty="0" err="1"/>
              <a:t>Алий</a:t>
            </a:r>
            <a:r>
              <a:rPr lang="ru-RU" dirty="0"/>
              <a:t> Л.В. </a:t>
            </a:r>
          </a:p>
          <a:p>
            <a:r>
              <a:rPr lang="ru-RU" dirty="0"/>
              <a:t>Колесникова Т.Г.</a:t>
            </a:r>
          </a:p>
          <a:p>
            <a:endParaRPr lang="ru-RU" dirty="0"/>
          </a:p>
          <a:p>
            <a:r>
              <a:rPr lang="ru-RU" dirty="0" err="1"/>
              <a:t>Алий</a:t>
            </a:r>
            <a:r>
              <a:rPr lang="ru-RU" dirty="0"/>
              <a:t> Л.В.</a:t>
            </a:r>
          </a:p>
          <a:p>
            <a:r>
              <a:rPr lang="ru-RU" dirty="0"/>
              <a:t>Колесникова Т.Г.</a:t>
            </a:r>
          </a:p>
        </p:txBody>
      </p:sp>
    </p:spTree>
    <p:extLst>
      <p:ext uri="{BB962C8B-B14F-4D97-AF65-F5344CB8AC3E}">
        <p14:creationId xmlns:p14="http://schemas.microsoft.com/office/powerpoint/2010/main" val="3969766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38576"/>
            <a:ext cx="109728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325083"/>
            <a:ext cx="12192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Родительские собрания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«Давайте познакомимся» • «Чему мы научились за год»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«Крупная польза мелкой моторики рук»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«Мяч-полезная игрушка для развития ребёнка»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Возрастные особенности детей 3-4 лет»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Памятки по ОБЖ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Буклет «Познавательные опыты для детей»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«Отношение родителей к воспитанию патриотических чувств дошкольников»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• «Роль семьи в воспитании у детей любви к Родине»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Участие родителей в выставках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Дары осени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Новогодние поделки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Фотовыставка «Мой папа-самый лучший»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Поделки на конкурс «Боярыня Масленица»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Вставка военной техники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8 Марта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протяжении всего учебного года проводилась планомерная работа с родителями. Периодически обновлялась информация в родительском уголке. Проводились дни открытых дверей. Родители принимали участие в совместных праздниках, проектной деятельности, обустройстве участков, оформлении групп к праздникам.</a:t>
            </a:r>
          </a:p>
        </p:txBody>
      </p:sp>
    </p:spTree>
    <p:extLst>
      <p:ext uri="{BB962C8B-B14F-4D97-AF65-F5344CB8AC3E}">
        <p14:creationId xmlns:p14="http://schemas.microsoft.com/office/powerpoint/2010/main" val="80575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474345"/>
            <a:ext cx="119932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работать над улучшением здоровья детей и снижением детской заболеваемости, через подвижные игры и упражнения на развитие двигательной активности детей и продолжая проводить весь комплекс профилактических мер, используя нетрадиционное физкультурное оборудование; регулярное использование современных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технологий;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развивать мелкую моторику рук через шнуровку, лепку, аппликацию, пальчиковые игры;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• вовлекать родителей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-образовательный процесс – составление проектов, участие в выставках совместных работ, в мероприятиях группы и детского сада;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составить комплекс занятий для кружка «Цветные ладошки» детей 4-5 лет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• подготовить предметно-развивающую среду;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подобрать материал по разделам программы для работы с интерактивной доской для детей 4-5 лет;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составить каталог игр по развитию речи детей младшего возраста;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способствовать организации участия детей в конкурсах различного уровня: муниципальных, всероссийских, международных</a:t>
            </a:r>
          </a:p>
        </p:txBody>
      </p:sp>
    </p:spTree>
    <p:extLst>
      <p:ext uri="{BB962C8B-B14F-4D97-AF65-F5344CB8AC3E}">
        <p14:creationId xmlns:p14="http://schemas.microsoft.com/office/powerpoint/2010/main" val="1030714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</TotalTime>
  <Words>932</Words>
  <Application>Microsoft Office PowerPoint</Application>
  <PresentationFormat>Широкоэкранный</PresentationFormat>
  <Paragraphs>116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Candara</vt:lpstr>
      <vt:lpstr>Symbol</vt:lpstr>
      <vt:lpstr>Times New Roman</vt:lpstr>
      <vt:lpstr>Волна</vt:lpstr>
      <vt:lpstr>Муниципальное автономное образовательное учреждение города Нижневартовска детский сад № 37  «Дружная семейка»  </vt:lpstr>
      <vt:lpstr>Презентация PowerPoint</vt:lpstr>
      <vt:lpstr>Презентация PowerPoint</vt:lpstr>
      <vt:lpstr>Презентация PowerPoint</vt:lpstr>
      <vt:lpstr>Презентация PowerPoint</vt:lpstr>
      <vt:lpstr>   Информация о воспитателях группы:  Алий Любовь Васильевна Колесникова Татьяна Георгевна Тема по самообразованию                     «Художественно-эстетическое воспитания   для   детей   младшего дошкольного возраста» </vt:lpstr>
      <vt:lpstr>Реализация программ и проектов</vt:lpstr>
      <vt:lpstr>Реализация мероприятий, обеспечивающих взаимодействие с родителями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города Нижневартовска детский сад № 37  «Дружная семейка»</dc:title>
  <dc:creator>RePack by Diakov</dc:creator>
  <cp:lastModifiedBy>admin</cp:lastModifiedBy>
  <cp:revision>14</cp:revision>
  <dcterms:created xsi:type="dcterms:W3CDTF">2018-05-09T16:01:00Z</dcterms:created>
  <dcterms:modified xsi:type="dcterms:W3CDTF">2022-11-15T09:25:55Z</dcterms:modified>
</cp:coreProperties>
</file>