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2" r:id="rId6"/>
    <p:sldId id="263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66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2ED6779-4563-401B-BA97-B1967DB4B2B6}" type="datetimeFigureOut">
              <a:rPr lang="ru-RU" smtClean="0"/>
              <a:t>15.11.2022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A8D580A-75BD-42C2-9273-B902FC9E9A35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5063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D6779-4563-401B-BA97-B1967DB4B2B6}" type="datetimeFigureOut">
              <a:rPr lang="ru-RU" smtClean="0"/>
              <a:t>15.11.2022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D580A-75BD-42C2-9273-B902FC9E9A3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977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D6779-4563-401B-BA97-B1967DB4B2B6}" type="datetimeFigureOut">
              <a:rPr lang="ru-RU" smtClean="0"/>
              <a:t>15.11.2022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D580A-75BD-42C2-9273-B902FC9E9A3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988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D6779-4563-401B-BA97-B1967DB4B2B6}" type="datetimeFigureOut">
              <a:rPr lang="ru-RU" smtClean="0"/>
              <a:t>15.11.2022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D580A-75BD-42C2-9273-B902FC9E9A3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05769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D6779-4563-401B-BA97-B1967DB4B2B6}" type="datetimeFigureOut">
              <a:rPr lang="ru-RU" smtClean="0"/>
              <a:t>15.11.2022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D580A-75BD-42C2-9273-B902FC9E9A35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4607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D6779-4563-401B-BA97-B1967DB4B2B6}" type="datetimeFigureOut">
              <a:rPr lang="ru-RU" smtClean="0"/>
              <a:t>15.11.2022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D580A-75BD-42C2-9273-B902FC9E9A3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49296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D6779-4563-401B-BA97-B1967DB4B2B6}" type="datetimeFigureOut">
              <a:rPr lang="ru-RU" smtClean="0"/>
              <a:t>15.11.2022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D580A-75BD-42C2-9273-B902FC9E9A3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8035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D6779-4563-401B-BA97-B1967DB4B2B6}" type="datetimeFigureOut">
              <a:rPr lang="ru-RU" smtClean="0"/>
              <a:t>15.11.2022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D580A-75BD-42C2-9273-B902FC9E9A3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5422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D6779-4563-401B-BA97-B1967DB4B2B6}" type="datetimeFigureOut">
              <a:rPr lang="ru-RU" smtClean="0"/>
              <a:t>15.11.2022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D580A-75BD-42C2-9273-B902FC9E9A3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5737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D6779-4563-401B-BA97-B1967DB4B2B6}" type="datetimeFigureOut">
              <a:rPr lang="ru-RU" smtClean="0"/>
              <a:t>15.11.2022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D580A-75BD-42C2-9273-B902FC9E9A3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9173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D6779-4563-401B-BA97-B1967DB4B2B6}" type="datetimeFigureOut">
              <a:rPr lang="ru-RU" smtClean="0"/>
              <a:t>15.11.2022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D580A-75BD-42C2-9273-B902FC9E9A3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9099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92ED6779-4563-401B-BA97-B1967DB4B2B6}" type="datetimeFigureOut">
              <a:rPr lang="ru-RU" smtClean="0"/>
              <a:t>15.11.2022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0A8D580A-75BD-42C2-9273-B902FC9E9A3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9305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Педагогический проект</a:t>
            </a:r>
            <a:endParaRPr lang="ru-RU" sz="6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«Животные Красной 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ниги России»</a:t>
            </a:r>
            <a:endParaRPr lang="ru-RU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0504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9781" y="605927"/>
            <a:ext cx="9875520" cy="1084611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проекта</a:t>
            </a:r>
            <a:endParaRPr lang="ru-RU" sz="4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22106" y="3109335"/>
            <a:ext cx="3646583" cy="7271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Подготовительный этап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370943" y="4533988"/>
            <a:ext cx="3646583" cy="694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этап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000500" y="3166952"/>
            <a:ext cx="3646583" cy="7271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Заключительный этап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" name="Прямая со стрелкой 12"/>
          <p:cNvCxnSpPr>
            <a:stCxn id="2" idx="2"/>
          </p:cNvCxnSpPr>
          <p:nvPr/>
        </p:nvCxnSpPr>
        <p:spPr>
          <a:xfrm flipH="1">
            <a:off x="4153359" y="1690538"/>
            <a:ext cx="1784182" cy="96452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7837778">
            <a:off x="4965713" y="2171223"/>
            <a:ext cx="2042337" cy="123759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4205487">
            <a:off x="5924043" y="1582669"/>
            <a:ext cx="2042337" cy="1237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0675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334178"/>
            <a:ext cx="9875520" cy="1356360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Подготовительный этап</a:t>
            </a:r>
            <a:endParaRPr lang="ru-RU" sz="4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0964" y="1690538"/>
            <a:ext cx="5883150" cy="441998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064608" y="2865708"/>
            <a:ext cx="380635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Презентация, рассмотрение «Красной книги».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860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017" y="146891"/>
            <a:ext cx="9875520" cy="899712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этап</a:t>
            </a:r>
            <a:endParaRPr lang="ru-RU" sz="4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28818" y="5605846"/>
            <a:ext cx="52741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Красной книги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1906" y="1192363"/>
            <a:ext cx="3554668" cy="411494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4867" y="1611558"/>
            <a:ext cx="3779848" cy="484674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7565154" y="899975"/>
            <a:ext cx="35495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книги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0100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334178"/>
            <a:ext cx="9875520" cy="1356360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Заключительный этап</a:t>
            </a:r>
            <a:endParaRPr lang="ru-RU" sz="4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1472" y="1512312"/>
            <a:ext cx="3968827" cy="39688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059357" y="5319227"/>
            <a:ext cx="560845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проекта- «Красная книга» из рисунков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70602" y="1516785"/>
            <a:ext cx="3747113" cy="4879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9453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334178"/>
            <a:ext cx="9875520" cy="1356360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Заключительный этап</a:t>
            </a:r>
            <a:endParaRPr lang="ru-RU" sz="4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365"/>
          <a:stretch/>
        </p:blipFill>
        <p:spPr>
          <a:xfrm>
            <a:off x="5470620" y="1839815"/>
            <a:ext cx="5865738" cy="41643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714296" y="3230374"/>
            <a:ext cx="424090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Родительское собрание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1225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азис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TM03457444[[fn=Базис]]</Template>
  <TotalTime>47</TotalTime>
  <Words>46</Words>
  <Application>Microsoft Office PowerPoint</Application>
  <PresentationFormat>Широкоэкранный</PresentationFormat>
  <Paragraphs>15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Corbel</vt:lpstr>
      <vt:lpstr>Times New Roman</vt:lpstr>
      <vt:lpstr>Базис</vt:lpstr>
      <vt:lpstr>Педагогический проект</vt:lpstr>
      <vt:lpstr>Этапы проекта</vt:lpstr>
      <vt:lpstr>Подготовительный этап</vt:lpstr>
      <vt:lpstr>Основной этап</vt:lpstr>
      <vt:lpstr>Заключительный этап</vt:lpstr>
      <vt:lpstr>Заключительный этап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Педагогический проект</dc:title>
  <dc:creator>Iryna</dc:creator>
  <cp:lastModifiedBy>Iryna</cp:lastModifiedBy>
  <cp:revision>6</cp:revision>
  <dcterms:created xsi:type="dcterms:W3CDTF">2022-11-15T12:13:13Z</dcterms:created>
  <dcterms:modified xsi:type="dcterms:W3CDTF">2022-11-15T13:01:32Z</dcterms:modified>
</cp:coreProperties>
</file>