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94660"/>
  </p:normalViewPr>
  <p:slideViewPr>
    <p:cSldViewPr snapToGrid="0">
      <p:cViewPr varScale="1">
        <p:scale>
          <a:sx n="81" d="100"/>
          <a:sy n="81" d="100"/>
        </p:scale>
        <p:origin x="61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886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6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580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573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813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297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06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299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919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45978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20193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FD78C87-CB89-4A8A-80B4-8BF8699753C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9997915-0D52-4A46-8D56-DE604D8C9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60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09634D-8DCD-4ED0-826C-B61E9E17E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2458908"/>
            <a:ext cx="9068586" cy="2590800"/>
          </a:xfrm>
        </p:spPr>
        <p:txBody>
          <a:bodyPr/>
          <a:lstStyle/>
          <a:p>
            <a:r>
              <a:rPr lang="ru-RU" sz="4400" dirty="0">
                <a:solidFill>
                  <a:srgbClr val="222A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на тему: «Природа вокруг меня»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827429B-47F3-43AF-A606-BB8D613AC3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Короткова Екатерина Олеговна</a:t>
            </a:r>
          </a:p>
        </p:txBody>
      </p:sp>
    </p:spTree>
    <p:extLst>
      <p:ext uri="{BB962C8B-B14F-4D97-AF65-F5344CB8AC3E}">
        <p14:creationId xmlns:p14="http://schemas.microsoft.com/office/powerpoint/2010/main" val="217182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551FCD-D72E-4E6D-A8AB-20FD09287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F6C744-ED20-46B4-BA9F-F0591835D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3880" y="2649875"/>
            <a:ext cx="10058400" cy="393192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Подготовительный этап;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Основной этап;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Заключительный этап;</a:t>
            </a:r>
          </a:p>
        </p:txBody>
      </p:sp>
    </p:spTree>
    <p:extLst>
      <p:ext uri="{BB962C8B-B14F-4D97-AF65-F5344CB8AC3E}">
        <p14:creationId xmlns:p14="http://schemas.microsoft.com/office/powerpoint/2010/main" val="4253553994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9CE94C-A37B-4650-95C0-04D12A70C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Подготовительный этап: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557E73-2847-4945-95D9-1F6CCC9B6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236" y="2014194"/>
            <a:ext cx="2970229" cy="1670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313E3F-977E-413C-AD90-AF42A32516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0"/>
          <a:stretch/>
        </p:blipFill>
        <p:spPr>
          <a:xfrm>
            <a:off x="4033739" y="3103820"/>
            <a:ext cx="3334093" cy="1864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B4281FE-77D3-4030-830F-9497EE547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9365" y="4355184"/>
            <a:ext cx="3016576" cy="2011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C29AAA-8961-49EE-880F-394378B49BC7}"/>
              </a:ext>
            </a:extLst>
          </p:cNvPr>
          <p:cNvSpPr txBox="1"/>
          <p:nvPr/>
        </p:nvSpPr>
        <p:spPr>
          <a:xfrm>
            <a:off x="1461155" y="3855563"/>
            <a:ext cx="1706251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7.11.2022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DAD1DA-73BD-4A6E-9952-B6BD1B2FEA4A}"/>
              </a:ext>
            </a:extLst>
          </p:cNvPr>
          <p:cNvSpPr txBox="1"/>
          <p:nvPr/>
        </p:nvSpPr>
        <p:spPr>
          <a:xfrm>
            <a:off x="5242874" y="5176043"/>
            <a:ext cx="1706251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7.11.2022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845CF6-6FCC-423F-8CCB-6624D3764C74}"/>
              </a:ext>
            </a:extLst>
          </p:cNvPr>
          <p:cNvSpPr txBox="1"/>
          <p:nvPr/>
        </p:nvSpPr>
        <p:spPr>
          <a:xfrm>
            <a:off x="8950594" y="6215406"/>
            <a:ext cx="1324623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8.11.2022</a:t>
            </a:r>
          </a:p>
        </p:txBody>
      </p:sp>
    </p:spTree>
    <p:extLst>
      <p:ext uri="{BB962C8B-B14F-4D97-AF65-F5344CB8AC3E}">
        <p14:creationId xmlns:p14="http://schemas.microsoft.com/office/powerpoint/2010/main" val="3881429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8866DF-0EC0-4FA2-8E61-5D23D9F1C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2ED13E-8CDA-4B8D-9E84-4CC81104AE99}"/>
              </a:ext>
            </a:extLst>
          </p:cNvPr>
          <p:cNvSpPr txBox="1"/>
          <p:nvPr/>
        </p:nvSpPr>
        <p:spPr>
          <a:xfrm>
            <a:off x="1066801" y="1794243"/>
            <a:ext cx="556024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8.11.2022</a:t>
            </a:r>
          </a:p>
          <a:p>
            <a:endParaRPr lang="ru-RU" dirty="0"/>
          </a:p>
          <a:p>
            <a:r>
              <a:rPr lang="ru-RU" dirty="0"/>
              <a:t>Беседа «Природные особенности нашей малой родины», показ иллюстраций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Прогулка, с </a:t>
            </a:r>
            <a:r>
              <a:rPr lang="ru-RU" dirty="0" err="1"/>
              <a:t>позыванием</a:t>
            </a:r>
            <a:r>
              <a:rPr lang="ru-RU" dirty="0"/>
              <a:t> природных особенностей(погода, растения 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1D16D5-E3FB-4E69-B760-BDA47CAC9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3224" y="1640052"/>
            <a:ext cx="3253818" cy="216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7F420E-968D-4CCC-801E-78813C0F5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3224" y="4001629"/>
            <a:ext cx="3209925" cy="2138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879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E40BF8-7E71-4A88-B8D1-9BC89CFBC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CBD04D-26FC-47E8-95B4-956322020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5029200" cy="3931920"/>
          </a:xfrm>
        </p:spPr>
        <p:txBody>
          <a:bodyPr/>
          <a:lstStyle/>
          <a:p>
            <a:r>
              <a:rPr lang="ru-RU" dirty="0"/>
              <a:t>9.11.2022</a:t>
            </a:r>
          </a:p>
          <a:p>
            <a:r>
              <a:rPr lang="ru-RU" dirty="0"/>
              <a:t>Чтение рассказа «Разнообразие природы родного края», рассматривание фотографий 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НОД рисование природных особенностей в ХМАО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80E5BA-CCD3-4B41-930A-E03EEB579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933" y="1703551"/>
            <a:ext cx="2895748" cy="2170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4ECEC7-AB71-45AD-92F6-8B2933F8D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0933" y="4081806"/>
            <a:ext cx="2929851" cy="1953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6703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F8D1F7-BEED-405C-A999-61E04E180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C13145-A567-487C-BBC3-888FF98E2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5635658" cy="3931920"/>
          </a:xfrm>
        </p:spPr>
        <p:txBody>
          <a:bodyPr/>
          <a:lstStyle/>
          <a:p>
            <a:r>
              <a:rPr lang="ru-RU" dirty="0"/>
              <a:t>10.11.2022</a:t>
            </a:r>
          </a:p>
          <a:p>
            <a:r>
              <a:rPr lang="ru-RU" dirty="0"/>
              <a:t>Проведение дидактической игры «Какое время года»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Оформление выставки рисунков «Природа родного края»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BCD0621-508E-4825-B832-A2A062DD0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629" y="1328394"/>
            <a:ext cx="2957513" cy="221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96BF9A-9FC3-42BD-AB7A-A86B9720E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4629" y="3905455"/>
            <a:ext cx="2919462" cy="2090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8835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459878-83E2-4607-B0D6-5DAD5B1F9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Заключительный этап: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7E945D-7CBE-41D2-971C-D91E8CB21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11.11.2022</a:t>
            </a:r>
          </a:p>
          <a:p>
            <a:pPr algn="ctr"/>
            <a:r>
              <a:rPr lang="ru-RU" dirty="0"/>
              <a:t>Презентация выставки рисунков «Природа родного края»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C95497-6185-4FAB-BFC2-91D156F6A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2272" y="3094932"/>
            <a:ext cx="4427456" cy="2940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3469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33</TotalTime>
  <Words>117</Words>
  <Application>Microsoft Office PowerPoint</Application>
  <PresentationFormat>Широкоэкранный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Century Gothic</vt:lpstr>
      <vt:lpstr>Garamond</vt:lpstr>
      <vt:lpstr>Times New Roman</vt:lpstr>
      <vt:lpstr>Савон</vt:lpstr>
      <vt:lpstr>Проектная деятельность на тему: «Природа вокруг меня» </vt:lpstr>
      <vt:lpstr>Этапы проекта:</vt:lpstr>
      <vt:lpstr>Подготовительный этап:</vt:lpstr>
      <vt:lpstr>Основной этап:</vt:lpstr>
      <vt:lpstr>Основной этап:</vt:lpstr>
      <vt:lpstr>Основной этап:</vt:lpstr>
      <vt:lpstr>Заключительный этап: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на тему: «Природа вокруг меня» </dc:title>
  <dc:creator>Katya Korotkova</dc:creator>
  <cp:lastModifiedBy>Katya Korotkova</cp:lastModifiedBy>
  <cp:revision>1</cp:revision>
  <dcterms:created xsi:type="dcterms:W3CDTF">2022-11-15T19:02:33Z</dcterms:created>
  <dcterms:modified xsi:type="dcterms:W3CDTF">2022-11-15T19:35:57Z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191869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