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65" r:id="rId5"/>
    <p:sldId id="264" r:id="rId6"/>
    <p:sldId id="263" r:id="rId7"/>
    <p:sldId id="262" r:id="rId8"/>
    <p:sldId id="260" r:id="rId9"/>
    <p:sldId id="261" r:id="rId10"/>
    <p:sldId id="259" r:id="rId11"/>
    <p:sldId id="270" r:id="rId12"/>
    <p:sldId id="268" r:id="rId13"/>
    <p:sldId id="267" r:id="rId14"/>
    <p:sldId id="273" r:id="rId15"/>
    <p:sldId id="272" r:id="rId16"/>
    <p:sldId id="271" r:id="rId17"/>
    <p:sldId id="280" r:id="rId18"/>
    <p:sldId id="266" r:id="rId19"/>
    <p:sldId id="276" r:id="rId20"/>
    <p:sldId id="275" r:id="rId21"/>
    <p:sldId id="274" r:id="rId22"/>
    <p:sldId id="279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85DE44-639F-44DF-8968-11A2E835EADE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0B891B-B1EE-4C94-931A-C899C7B0D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45820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Презентация «Пернатые друзья»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5058" name="Picture 2" descr="https://fs.znanio.ru/d5af0e/2b/b2/b926dc4b6a6b821fb18106b543083028e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484784"/>
            <a:ext cx="5409134" cy="40639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5877272"/>
            <a:ext cx="417646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Выполнил воспитатель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Маркова М.О.</a:t>
            </a:r>
            <a:endParaRPr lang="ru-RU" sz="2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9" name="Picture 1" descr="C:\Users\1\Desktop\26558250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48680"/>
            <a:ext cx="8572500" cy="57150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C:\Users\1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620688"/>
            <a:ext cx="8424936" cy="561662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0178" name="Picture 2" descr="C:\Users\1\Desktop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59" y="620688"/>
            <a:ext cx="7872875" cy="590465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2" name="Picture 2" descr="C:\Users\1\Desktop\863061915779ef60fdf8bf67ccb2e9d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5" y="548680"/>
            <a:ext cx="7392821" cy="554461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3717032"/>
            <a:ext cx="6579840" cy="23630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2226" name="Picture 2" descr="https://vospitatel-sada.ru/kartinki/2018/10/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6349" y="332656"/>
            <a:ext cx="865687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3212976"/>
            <a:ext cx="7515944" cy="28671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3252" name="Picture 4" descr="https://multiurok.ru/img/302699/image_5bf22986df0a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3933056"/>
            <a:ext cx="5571728" cy="2147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4274" name="Picture 2" descr="https://multiurok.ru/img/302699/image_5bf22a446e9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2068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924944"/>
            <a:ext cx="7371928" cy="31551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2466" name="Picture 2" descr="https://multiurok.ru/img/302699/image_5bf22a0cc04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4077072"/>
            <a:ext cx="7083896" cy="20030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5298" name="Picture 2" descr="https://fsd.multiurok.ru/html/2018/12/21/s_5c1c46389e5ca/1033208_11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764704"/>
            <a:ext cx="7200799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3501008"/>
            <a:ext cx="6795864" cy="25791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6322" name="Picture 2" descr="https://fsd.multiurok.ru/html/2018/12/21/s_5c1c46389e5ca/1033208_1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4664"/>
            <a:ext cx="7992888" cy="5994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ll-mongolia.ru/wp-content/uploads/f/4/c/f4ceac2960c5002338d8bd9f7e2826e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4"/>
            <a:ext cx="7845896" cy="587676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4077072"/>
            <a:ext cx="6867872" cy="20030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7346" name="Picture 2" descr="https://fsd.multiurok.ru/html/2018/12/21/s_5c1c46389e5ca/1033208_4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7812360" cy="5859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3212976"/>
            <a:ext cx="7011888" cy="28671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8370" name="Picture 2" descr="https://fsd.multiurok.ru/html/2018/12/21/s_5c1c46389e5ca/1033208_9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7776864" cy="5832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996952"/>
            <a:ext cx="7515944" cy="30831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9394" name="Picture 2" descr="https://fsd.multiurok.ru/html/2018/12/21/s_5c1c46389e5ca/1033208_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1"/>
            <a:ext cx="7848872" cy="5886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4221088"/>
            <a:ext cx="6507832" cy="18590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42" name="Picture 2" descr="http://zabavniks.com/wp-content/uploads/Kartinki_pro_zimuyuschih_ptic_48_081756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4664"/>
            <a:ext cx="787287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3717032"/>
            <a:ext cx="6579840" cy="23630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0418" name="Picture 2" descr="https://toxsch.ru/wp-content/uploads/2021/01/2pcECVQBhc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76672"/>
            <a:ext cx="7675028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9154" name="Picture 2" descr="C:\Users\1\Desktop\c2953114b1d7d72d9af2758816f78c66-800x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620688"/>
            <a:ext cx="7620000" cy="57150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3645024"/>
            <a:ext cx="7083896" cy="24351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http://cnp.pnpi.spb.ru/mbdou54/bee1/2021-2022/bee_migratory_birds/migratory_bir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88640"/>
            <a:ext cx="5340102" cy="646804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9" name="Picture 1" descr="C:\Users\1\Desktop\slide-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5" y="495333"/>
            <a:ext cx="7474087" cy="5597963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Users\1\Desktop\a73c0bc34bd2c090d27c05737db3aedbd49b7bf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8064896" cy="6048672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C:\Users\1\Desktop\589426_1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76672"/>
            <a:ext cx="8310432" cy="554461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5" name="Picture 1" descr="C:\Users\1\Desktop\11145cc64e49c540b95507c05f68b76abccce6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7" y="494674"/>
            <a:ext cx="7464829" cy="5598622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 descr="C:\Users\1\Desktop\28907998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20688"/>
            <a:ext cx="8572500" cy="57150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10</Words>
  <Application>Microsoft Office PowerPoint</Application>
  <PresentationFormat>Экран (4:3)</PresentationFormat>
  <Paragraphs>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2022-11-14T13:08:17Z</dcterms:created>
  <dcterms:modified xsi:type="dcterms:W3CDTF">2022-11-15T10:57:21Z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2309861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