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10/28/2020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Персия и Афганистан в период Нового времени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Социально-экономическое развитие Персии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90600" y="2438400"/>
            <a:ext cx="7696200" cy="3581400"/>
          </a:xfrm>
        </p:spPr>
        <p:txBody>
          <a:bodyPr/>
          <a:lstStyle/>
          <a:p>
            <a:r>
              <a:rPr lang="ru-RU" dirty="0" smtClean="0"/>
              <a:t>Часть населения – кочевые племена, другая часть – землевладельцы; </a:t>
            </a:r>
          </a:p>
          <a:p>
            <a:r>
              <a:rPr lang="ru-RU" dirty="0" smtClean="0"/>
              <a:t>В городах развивались ремесла – ковроткачество, изготовление бронзовой и глиняной посуды.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012881_lm_afgha (1)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537" y="381000"/>
            <a:ext cx="6638925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Политическая сфера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Шах и представители отдельных областей; 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На период начала века во главе государства находился шах </a:t>
            </a:r>
            <a:r>
              <a:rPr lang="ru-RU" b="1" dirty="0" err="1" smtClean="0"/>
              <a:t>Фатх</a:t>
            </a:r>
            <a:r>
              <a:rPr lang="ru-RU" b="1" dirty="0" smtClean="0"/>
              <a:t> Али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dirty="0" smtClean="0"/>
              <a:t>+ Попытка укрепить центральную власть; </a:t>
            </a:r>
          </a:p>
          <a:p>
            <a:pPr algn="ctr">
              <a:buNone/>
            </a:pPr>
            <a:r>
              <a:rPr lang="ru-RU" dirty="0" smtClean="0"/>
              <a:t>- походы.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Между двух огней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Великобритания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Российская</a:t>
                      </a:r>
                      <a:r>
                        <a:rPr lang="ru-RU" sz="2800" baseline="0" dirty="0" smtClean="0"/>
                        <a:t> империя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38200" y="2286000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1801 год – договор о льготах для английских купцов и о взаимопомощи.  </a:t>
            </a:r>
            <a:endParaRPr lang="ru-RU" sz="2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38200" y="3505200"/>
          <a:ext cx="76962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8100"/>
                <a:gridCol w="3848100"/>
              </a:tblGrid>
              <a:tr h="4572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Подталкивали Персию к войнам с Российской империей</a:t>
                      </a:r>
                    </a:p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Следствие</a:t>
                      </a:r>
                      <a:r>
                        <a:rPr lang="ru-RU" sz="2400" baseline="0" dirty="0" smtClean="0"/>
                        <a:t>: </a:t>
                      </a:r>
                    </a:p>
                    <a:p>
                      <a:r>
                        <a:rPr lang="ru-RU" sz="2400" baseline="0" dirty="0" smtClean="0"/>
                        <a:t>ПОТЕРЯ ЗАКАВКАЗЬЯ </a:t>
                      </a:r>
                    </a:p>
                    <a:p>
                      <a:r>
                        <a:rPr lang="ru-RU" sz="2400" baseline="0" dirty="0" smtClean="0"/>
                        <a:t>РОССИЯ ПРЕОБЛАДАЕТ НА КАСПИИ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Российска</a:t>
                      </a:r>
                      <a:r>
                        <a:rPr lang="ru-RU" sz="2400" baseline="0" dirty="0" smtClean="0"/>
                        <a:t>я империя подтолкнула Персию захватить </a:t>
                      </a:r>
                      <a:r>
                        <a:rPr lang="ru-RU" sz="2400" baseline="0" dirty="0" err="1" smtClean="0"/>
                        <a:t>Гератское</a:t>
                      </a:r>
                      <a:r>
                        <a:rPr lang="ru-RU" sz="2400" baseline="0" dirty="0" smtClean="0"/>
                        <a:t> ханство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Восстание </a:t>
            </a:r>
            <a:r>
              <a:rPr lang="ru-RU" dirty="0" err="1" smtClean="0"/>
              <a:t>бабидов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1844 год – Али Мухаммед объявил себя </a:t>
            </a:r>
            <a:r>
              <a:rPr lang="ru-RU" dirty="0" err="1" smtClean="0"/>
              <a:t>Бабом</a:t>
            </a:r>
            <a:r>
              <a:rPr lang="ru-RU" dirty="0" smtClean="0"/>
              <a:t> («воротами»); </a:t>
            </a:r>
          </a:p>
          <a:p>
            <a:endParaRPr lang="ru-RU" dirty="0" smtClean="0"/>
          </a:p>
          <a:p>
            <a:r>
              <a:rPr lang="ru-RU" dirty="0" smtClean="0"/>
              <a:t>Снижение налогов; </a:t>
            </a:r>
          </a:p>
          <a:p>
            <a:r>
              <a:rPr lang="ru-RU" dirty="0" smtClean="0"/>
              <a:t>Уменьшение эксплуатации; </a:t>
            </a:r>
          </a:p>
          <a:p>
            <a:r>
              <a:rPr lang="ru-RU" dirty="0" smtClean="0"/>
              <a:t>Прекращение иностранного влияния. </a:t>
            </a:r>
          </a:p>
          <a:p>
            <a:endParaRPr lang="ru-RU" dirty="0"/>
          </a:p>
        </p:txBody>
      </p:sp>
      <p:pic>
        <p:nvPicPr>
          <p:cNvPr id="4" name="Рисунок 3" descr="2684957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87086"/>
            <a:ext cx="4579620" cy="6542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Афганистан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Часть – кочевой народ, часть – землевладельцы; </a:t>
            </a:r>
          </a:p>
          <a:p>
            <a:r>
              <a:rPr lang="ru-RU" dirty="0" smtClean="0"/>
              <a:t>Множество народностей; </a:t>
            </a:r>
          </a:p>
          <a:p>
            <a:r>
              <a:rPr lang="ru-RU" dirty="0" smtClean="0"/>
              <a:t>Большая значимость – мусульманское духовенство;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5800" y="3810000"/>
          <a:ext cx="80772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038600"/>
              </a:tblGrid>
              <a:tr h="6858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Великобритания  - Север </a:t>
                      </a:r>
                    </a:p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Защита границ с Индией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Российская империя – Юг</a:t>
                      </a:r>
                    </a:p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Защита Средней Азии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Снимок экрана от 2020-10-28 20-47-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210" y="381000"/>
            <a:ext cx="7899587" cy="6019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159</Words>
  <PresentationFormat>Экран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Справедливость</vt:lpstr>
      <vt:lpstr>Персия и Афганистан в период Нового времени</vt:lpstr>
      <vt:lpstr>Социально-экономическое развитие Персии</vt:lpstr>
      <vt:lpstr>Политическая сфера </vt:lpstr>
      <vt:lpstr>Между двух огней</vt:lpstr>
      <vt:lpstr>Восстание бабидов </vt:lpstr>
      <vt:lpstr>Афганистан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Персия и Афганистан в период Нового времени</dc:title>
  <dc:creator>5</dc:creator>
  <cp:lastModifiedBy>5</cp:lastModifiedBy>
  <cp:revision>1</cp:revision>
  <dcterms:created xsi:type="dcterms:W3CDTF">2020-10-28T17:12:06Z</dcterms:created>
  <dcterms:modified xsi:type="dcterms:W3CDTF">2020-10-28T17:41:30Z</dcterms:modified>
</cp:coreProperties>
</file>