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405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19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104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44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21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121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252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771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25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43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828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800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62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4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6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241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38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A728ED-CC6D-47CB-84E8-73DE352BAB4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911A34-17FA-4DC9-A8FC-7741508C8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9687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ED9E1-F44C-435D-9B18-3AEA38A86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1567" y="4026332"/>
            <a:ext cx="7197726" cy="2421464"/>
          </a:xfrm>
        </p:spPr>
        <p:txBody>
          <a:bodyPr/>
          <a:lstStyle/>
          <a:p>
            <a:r>
              <a:rPr lang="ru-RU" dirty="0"/>
              <a:t>Первая российская революция 1905-1907 годов</a:t>
            </a:r>
          </a:p>
        </p:txBody>
      </p:sp>
    </p:spTree>
    <p:extLst>
      <p:ext uri="{BB962C8B-B14F-4D97-AF65-F5344CB8AC3E}">
        <p14:creationId xmlns:p14="http://schemas.microsoft.com/office/powerpoint/2010/main" val="291277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A10749-EF51-4A2A-9AEB-FC9690DA4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ru-RU" dirty="0"/>
              <a:t> Государственная дума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78C5A5-CD41-4E46-9ECA-E61802791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65867"/>
            <a:ext cx="6060233" cy="3757990"/>
          </a:xfrm>
        </p:spPr>
        <p:txBody>
          <a:bodyPr>
            <a:noAutofit/>
          </a:bodyPr>
          <a:lstStyle/>
          <a:p>
            <a:r>
              <a:rPr lang="ru-RU" sz="4000" dirty="0"/>
              <a:t>Председатель – С.А. Муромцев; </a:t>
            </a:r>
          </a:p>
          <a:p>
            <a:r>
              <a:rPr lang="ru-RU" sz="4000" dirty="0"/>
              <a:t>Стремление привлечь внимание крестьян к вопросам политическим; </a:t>
            </a:r>
          </a:p>
          <a:p>
            <a:r>
              <a:rPr lang="ru-RU" sz="4000" dirty="0"/>
              <a:t>Проект 33-х.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9C1C40-38BC-4B05-9D22-B349A364C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56" y="195943"/>
            <a:ext cx="4115039" cy="521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901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A6BA4F-014F-4DC6-8C7A-A1C112C90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</a:t>
            </a:r>
            <a:r>
              <a:rPr lang="ru-RU" dirty="0"/>
              <a:t> Государственная дума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EB8CE2-0B0A-41A5-BB45-A0F0BAF08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Председатель – Ф.А. Головин; </a:t>
            </a:r>
          </a:p>
          <a:p>
            <a:r>
              <a:rPr lang="ru-RU" sz="4800" dirty="0"/>
              <a:t>Все ресурсы – общенародная собственность; </a:t>
            </a:r>
          </a:p>
          <a:p>
            <a:r>
              <a:rPr lang="ru-RU" sz="4800" dirty="0"/>
              <a:t>Новый избирательный закон. </a:t>
            </a:r>
          </a:p>
        </p:txBody>
      </p:sp>
    </p:spTree>
    <p:extLst>
      <p:ext uri="{BB962C8B-B14F-4D97-AF65-F5344CB8AC3E}">
        <p14:creationId xmlns:p14="http://schemas.microsoft.com/office/powerpoint/2010/main" val="4196395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846D4C-65F0-4549-828D-8F00EEA03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D876E4-7149-4852-AA91-9EA1BC317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Создание представительного органа власти; </a:t>
            </a:r>
          </a:p>
          <a:p>
            <a:r>
              <a:rPr lang="ru-RU" sz="3600" dirty="0"/>
              <a:t>Демократические права; </a:t>
            </a:r>
          </a:p>
          <a:p>
            <a:r>
              <a:rPr lang="ru-RU" sz="3600" dirty="0"/>
              <a:t>Формирование легальных партий; </a:t>
            </a:r>
          </a:p>
          <a:p>
            <a:r>
              <a:rPr lang="ru-RU" sz="3600" dirty="0"/>
              <a:t>Внедрение рабочего законодательства. </a:t>
            </a:r>
          </a:p>
        </p:txBody>
      </p:sp>
    </p:spTree>
    <p:extLst>
      <p:ext uri="{BB962C8B-B14F-4D97-AF65-F5344CB8AC3E}">
        <p14:creationId xmlns:p14="http://schemas.microsoft.com/office/powerpoint/2010/main" val="3300817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AC8BBF-BED9-4D49-B082-08D8402A8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 революции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36D0A0-BCE3-4B70-9710-5282F95E9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Самодержавная форма правления; </a:t>
            </a:r>
          </a:p>
          <a:p>
            <a:r>
              <a:rPr lang="ru-RU" sz="3600" dirty="0"/>
              <a:t>Отказ от политических свобод; </a:t>
            </a:r>
          </a:p>
          <a:p>
            <a:r>
              <a:rPr lang="ru-RU" sz="3600" dirty="0"/>
              <a:t>Малоземелье; </a:t>
            </a:r>
          </a:p>
          <a:p>
            <a:r>
              <a:rPr lang="ru-RU" sz="3600" dirty="0"/>
              <a:t>Отсутствие поддержки трудящихся; </a:t>
            </a:r>
          </a:p>
          <a:p>
            <a:r>
              <a:rPr lang="ru-RU" sz="3600" dirty="0"/>
              <a:t>Региональная специфика; </a:t>
            </a:r>
          </a:p>
          <a:p>
            <a:r>
              <a:rPr lang="ru-RU" sz="3600" dirty="0"/>
              <a:t>Русско-японская война. </a:t>
            </a:r>
          </a:p>
        </p:txBody>
      </p:sp>
    </p:spTree>
    <p:extLst>
      <p:ext uri="{BB962C8B-B14F-4D97-AF65-F5344CB8AC3E}">
        <p14:creationId xmlns:p14="http://schemas.microsoft.com/office/powerpoint/2010/main" val="4745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DD10E-06DD-411E-B4A9-C8FE3506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Начало революции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33B37F-34B2-4D64-AC60-2DC3A684A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/>
              <a:t>3 января 1905 года – Путиловский завод;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AA5BC1-68A0-4CD3-AC88-14CF272774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222255"/>
            <a:ext cx="3738648" cy="53387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54B842-0BF4-4490-B5C4-97A206C5E48D}"/>
              </a:ext>
            </a:extLst>
          </p:cNvPr>
          <p:cNvSpPr txBox="1"/>
          <p:nvPr/>
        </p:nvSpPr>
        <p:spPr>
          <a:xfrm>
            <a:off x="2537926" y="5561044"/>
            <a:ext cx="962919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Гапон – «Собрание русских фабрично-заводских рабочих города Санкт-Петербург»</a:t>
            </a:r>
          </a:p>
        </p:txBody>
      </p:sp>
    </p:spTree>
    <p:extLst>
      <p:ext uri="{BB962C8B-B14F-4D97-AF65-F5344CB8AC3E}">
        <p14:creationId xmlns:p14="http://schemas.microsoft.com/office/powerpoint/2010/main" val="2787719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4B021-70E5-42D4-9B60-51470472A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Развитие революционных действий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56549CC-7233-449E-AC8A-74CEBBF717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567" y="2076507"/>
            <a:ext cx="8071926" cy="454045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A118BE-9C1A-4F9E-AC6B-8C165B235363}"/>
              </a:ext>
            </a:extLst>
          </p:cNvPr>
          <p:cNvSpPr txBox="1"/>
          <p:nvPr/>
        </p:nvSpPr>
        <p:spPr>
          <a:xfrm>
            <a:off x="350507" y="2416629"/>
            <a:ext cx="33123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Восстание на броненосце «Князь Потемкин Таврический»</a:t>
            </a:r>
          </a:p>
        </p:txBody>
      </p:sp>
    </p:spTree>
    <p:extLst>
      <p:ext uri="{BB962C8B-B14F-4D97-AF65-F5344CB8AC3E}">
        <p14:creationId xmlns:p14="http://schemas.microsoft.com/office/powerpoint/2010/main" val="2179109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815AE-EF42-4549-88F9-D859E30E5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4764" y="-24190"/>
            <a:ext cx="10131425" cy="1456267"/>
          </a:xfrm>
        </p:spPr>
        <p:txBody>
          <a:bodyPr/>
          <a:lstStyle/>
          <a:p>
            <a:r>
              <a:rPr lang="ru-RU" dirty="0"/>
              <a:t>Всероссийская октябрьская стачка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A8191F-0A1F-47F0-8956-6AC5EF612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898" y="1319417"/>
            <a:ext cx="4420408" cy="3988146"/>
          </a:xfrm>
        </p:spPr>
        <p:txBody>
          <a:bodyPr>
            <a:noAutofit/>
          </a:bodyPr>
          <a:lstStyle/>
          <a:p>
            <a:r>
              <a:rPr lang="ru-RU" sz="3600" dirty="0"/>
              <a:t>Советы рабочих депутатов; </a:t>
            </a:r>
          </a:p>
          <a:p>
            <a:r>
              <a:rPr lang="ru-RU" sz="3600" dirty="0"/>
              <a:t>17 октября 1905 года – Манифест «Об усовершенствовании государственного порядка».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9AF151-7DCC-4CBA-A183-55762429E6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268" y="2705878"/>
            <a:ext cx="7388732" cy="413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246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0187A6-9D3A-482B-995B-5A319BF7F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Формирование монархических партий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DFCDDC-AEC3-4863-B66E-765474971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Русское собрание; </a:t>
            </a:r>
          </a:p>
          <a:p>
            <a:r>
              <a:rPr lang="ru-RU" sz="4400" dirty="0"/>
              <a:t>Русская монархическая партия; </a:t>
            </a:r>
          </a:p>
          <a:p>
            <a:r>
              <a:rPr lang="ru-RU" sz="4400" dirty="0"/>
              <a:t>Союз русского народа; </a:t>
            </a:r>
          </a:p>
          <a:p>
            <a:r>
              <a:rPr lang="ru-RU" sz="4400" dirty="0"/>
              <a:t>Союз Михаила Архангела. </a:t>
            </a:r>
          </a:p>
        </p:txBody>
      </p:sp>
    </p:spTree>
    <p:extLst>
      <p:ext uri="{BB962C8B-B14F-4D97-AF65-F5344CB8AC3E}">
        <p14:creationId xmlns:p14="http://schemas.microsoft.com/office/powerpoint/2010/main" val="1776403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EE5266-C018-4627-BD94-7E453FB83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50" y="0"/>
            <a:ext cx="10131425" cy="1456267"/>
          </a:xfrm>
        </p:spPr>
        <p:txBody>
          <a:bodyPr/>
          <a:lstStyle/>
          <a:p>
            <a:r>
              <a:rPr lang="ru-RU" dirty="0"/>
              <a:t>Либеральные партии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0EE5B76-1A1F-4185-9AE6-6C4B1431D3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3056827"/>
              </p:ext>
            </p:extLst>
          </p:nvPr>
        </p:nvGraphicFramePr>
        <p:xfrm>
          <a:off x="635259" y="1260491"/>
          <a:ext cx="10604242" cy="5308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2121">
                  <a:extLst>
                    <a:ext uri="{9D8B030D-6E8A-4147-A177-3AD203B41FA5}">
                      <a16:colId xmlns:a16="http://schemas.microsoft.com/office/drawing/2014/main" val="1956939620"/>
                    </a:ext>
                  </a:extLst>
                </a:gridCol>
                <a:gridCol w="5302121">
                  <a:extLst>
                    <a:ext uri="{9D8B030D-6E8A-4147-A177-3AD203B41FA5}">
                      <a16:colId xmlns:a16="http://schemas.microsoft.com/office/drawing/2014/main" val="1173008607"/>
                    </a:ext>
                  </a:extLst>
                </a:gridCol>
              </a:tblGrid>
              <a:tr h="180306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Кадеты (Конституционно-демократическая партия)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Союз 17 октября (октябристы)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011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3200" dirty="0"/>
                        <a:t>П.Н. Милюков; </a:t>
                      </a:r>
                    </a:p>
                    <a:p>
                      <a:endParaRPr lang="ru-RU" sz="3200" dirty="0"/>
                    </a:p>
                    <a:p>
                      <a:r>
                        <a:rPr lang="ru-RU" sz="3200" dirty="0"/>
                        <a:t>Рабочее законодательство, уничтожение малоземелья крестьян, конституционный строй.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А.И. Гучков; </a:t>
                      </a:r>
                    </a:p>
                    <a:p>
                      <a:endParaRPr lang="ru-RU" sz="3200" dirty="0"/>
                    </a:p>
                    <a:p>
                      <a:r>
                        <a:rPr lang="ru-RU" sz="3200" dirty="0"/>
                        <a:t>Сохранение единства России, развитие частной собственности, уравнивание классов, рабочее законодательство.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308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41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37337-EBA0-40CC-BECF-8AE0DAA2E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Декабрьское восстание в </a:t>
            </a:r>
            <a:r>
              <a:rPr lang="ru-RU" dirty="0" err="1"/>
              <a:t>москве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276D35-DD08-4B18-B322-0FDFCF13D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Всеобщая политическая стачка; </a:t>
            </a:r>
          </a:p>
          <a:p>
            <a:r>
              <a:rPr lang="ru-RU" sz="4800" dirty="0"/>
              <a:t>Активное использование оружия. </a:t>
            </a:r>
          </a:p>
        </p:txBody>
      </p:sp>
    </p:spTree>
    <p:extLst>
      <p:ext uri="{BB962C8B-B14F-4D97-AF65-F5344CB8AC3E}">
        <p14:creationId xmlns:p14="http://schemas.microsoft.com/office/powerpoint/2010/main" val="2437623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A564C-296D-488C-A312-1821D2FAC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законы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0FF891-5196-4FFA-95EC-940044465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Выборы в Государственную Думу. </a:t>
            </a:r>
          </a:p>
          <a:p>
            <a:r>
              <a:rPr lang="ru-RU" sz="4000" dirty="0"/>
              <a:t>1906 год – «Основные законы Российской империи». </a:t>
            </a:r>
          </a:p>
        </p:txBody>
      </p:sp>
    </p:spTree>
    <p:extLst>
      <p:ext uri="{BB962C8B-B14F-4D97-AF65-F5344CB8AC3E}">
        <p14:creationId xmlns:p14="http://schemas.microsoft.com/office/powerpoint/2010/main" val="935505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Небесная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Небес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25</TotalTime>
  <Words>233</Words>
  <Application>Microsoft Office PowerPoint</Application>
  <PresentationFormat>Широкоэкранный</PresentationFormat>
  <Paragraphs>49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Небесная</vt:lpstr>
      <vt:lpstr>Первая российская революция 1905-1907 годов</vt:lpstr>
      <vt:lpstr>Причины революции </vt:lpstr>
      <vt:lpstr>Начало революции </vt:lpstr>
      <vt:lpstr>Развитие революционных действий</vt:lpstr>
      <vt:lpstr>Всероссийская октябрьская стачка </vt:lpstr>
      <vt:lpstr>Формирование монархических партий</vt:lpstr>
      <vt:lpstr>Либеральные партии</vt:lpstr>
      <vt:lpstr>Декабрьское восстание в москве</vt:lpstr>
      <vt:lpstr>Основные законы</vt:lpstr>
      <vt:lpstr>I Государственная дума </vt:lpstr>
      <vt:lpstr>II Государственная дума </vt:lpstr>
      <vt:lpstr>Итоги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российская революция 1905-1907 годов</dc:title>
  <dc:creator>Карина Гребенюк</dc:creator>
  <cp:lastModifiedBy>Карина Гребенюк</cp:lastModifiedBy>
  <cp:revision>6</cp:revision>
  <dcterms:created xsi:type="dcterms:W3CDTF">2021-04-27T16:29:05Z</dcterms:created>
  <dcterms:modified xsi:type="dcterms:W3CDTF">2021-04-27T16:54:27Z</dcterms:modified>
</cp:coreProperties>
</file>