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EAF463A-BC7C-46EE-9F1E-7F377CCA4891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Политическое развитие стран Запада в </a:t>
            </a:r>
            <a:r>
              <a:rPr lang="en-US" dirty="0" smtClean="0"/>
              <a:t>XIX-</a:t>
            </a:r>
            <a:r>
              <a:rPr lang="ru-RU" dirty="0" smtClean="0"/>
              <a:t>НАЧАЛЕ </a:t>
            </a:r>
            <a:r>
              <a:rPr lang="en-US" dirty="0" smtClean="0"/>
              <a:t>XX</a:t>
            </a:r>
            <a:r>
              <a:rPr lang="ru-RU" dirty="0" smtClean="0"/>
              <a:t> ВЕКОВ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ПРАВЛЕНИЯ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09600" y="2209800"/>
          <a:ext cx="8077200" cy="12522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038600"/>
              </a:tblGrid>
              <a:tr h="67317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МОНАРХИЯ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РЕСПУБЛИКА</a:t>
                      </a:r>
                      <a:endParaRPr lang="ru-RU" sz="3200" dirty="0"/>
                    </a:p>
                  </a:txBody>
                  <a:tcPr/>
                </a:tc>
              </a:tr>
              <a:tr h="546022"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Конституционная монархия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Германия; </a:t>
            </a:r>
          </a:p>
          <a:p>
            <a:r>
              <a:rPr lang="ru-RU" dirty="0" smtClean="0"/>
              <a:t>Испания; </a:t>
            </a:r>
          </a:p>
          <a:p>
            <a:r>
              <a:rPr lang="ru-RU" dirty="0" smtClean="0"/>
              <a:t>Румыния.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Парламентская монархия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Англия; </a:t>
            </a:r>
          </a:p>
          <a:p>
            <a:r>
              <a:rPr lang="ru-RU" dirty="0" smtClean="0"/>
              <a:t>Италия; </a:t>
            </a:r>
          </a:p>
          <a:p>
            <a:r>
              <a:rPr lang="ru-RU" dirty="0" smtClean="0"/>
              <a:t>Нидерланды; </a:t>
            </a:r>
          </a:p>
          <a:p>
            <a:r>
              <a:rPr lang="ru-RU" dirty="0" smtClean="0"/>
              <a:t>Бельгия; </a:t>
            </a:r>
          </a:p>
          <a:p>
            <a:r>
              <a:rPr lang="ru-RU" dirty="0" smtClean="0"/>
              <a:t>Скандинавские страны.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Парламент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533400" y="2667000"/>
          <a:ext cx="8153400" cy="1158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076700"/>
                <a:gridCol w="40767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Нижняя палата 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Верхняя палата 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Партии Англии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533400" y="2286000"/>
          <a:ext cx="8153400" cy="9499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076700"/>
                <a:gridCol w="40767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ТОРИ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ВИГИ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43</Words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Обычная</vt:lpstr>
      <vt:lpstr>Политическое развитие стран Запада в XIX-НАЧАЛЕ XX ВЕКОВ</vt:lpstr>
      <vt:lpstr>ФОРМЫ ПРАВЛЕНИЯ </vt:lpstr>
      <vt:lpstr>Конституционная монархия</vt:lpstr>
      <vt:lpstr>Парламентская монархия</vt:lpstr>
      <vt:lpstr>Парламент </vt:lpstr>
      <vt:lpstr>Партии Англии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Политическое развитие стран Запада в XIX-НАЧАЛЕ XX ВЕКОВ</dc:title>
  <dc:creator>5</dc:creator>
  <cp:lastModifiedBy>5</cp:lastModifiedBy>
  <cp:revision>1</cp:revision>
  <dcterms:created xsi:type="dcterms:W3CDTF">2020-09-15T10:15:26Z</dcterms:created>
  <dcterms:modified xsi:type="dcterms:W3CDTF">2020-09-15T10:20:34Z</dcterms:modified>
</cp:coreProperties>
</file>