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B8F7937E-B8AD-4673-AFA0-3A67B7C7FCB2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60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E30C358-7692-4DCE-8247-54D0B39A459B}" type="slidenum">
              <a:rPr b="0" lang="ru-RU" sz="1200" spc="-1" strike="noStrike">
                <a:latin typeface="Times New Roman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5110575-C06C-45D3-B97C-09382AFD1220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15.11.22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700CE80-A9C3-4F56-B1A9-6E5999EA597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838080" y="365040"/>
            <a:ext cx="10515240" cy="4291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8" name="Рисунок 8" descr=""/>
          <p:cNvPicPr/>
          <p:nvPr/>
        </p:nvPicPr>
        <p:blipFill>
          <a:blip r:embed="rId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49" name="TextShape 2"/>
          <p:cNvSpPr txBox="1"/>
          <p:nvPr/>
        </p:nvSpPr>
        <p:spPr>
          <a:xfrm>
            <a:off x="1004760" y="1368000"/>
            <a:ext cx="10515240" cy="40784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Презентация к занятию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на тему: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«Правила дорожного движения»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Подготовил: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Драчёв Сергей Викторович,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Педагог дополнительного образования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Объект 4" descr=""/>
          <p:cNvPicPr/>
          <p:nvPr/>
        </p:nvPicPr>
        <p:blipFill>
          <a:blip r:embed="rId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3" name="Объект 4" descr=""/>
          <p:cNvPicPr/>
          <p:nvPr/>
        </p:nvPicPr>
        <p:blipFill>
          <a:blip r:embed="rId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5" name="Объект 4" descr=""/>
          <p:cNvPicPr/>
          <p:nvPr/>
        </p:nvPicPr>
        <p:blipFill>
          <a:blip r:embed="rId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7" name="Объект 8" descr=""/>
          <p:cNvPicPr/>
          <p:nvPr/>
        </p:nvPicPr>
        <p:blipFill>
          <a:blip r:embed="rId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Application>LibreOffice/6.2.4.2$Windows_X86_64 LibreOffice_project/2412653d852ce75f65fbfa83fb7e7b669a126d64</Application>
  <Words>14</Words>
  <Paragraphs>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2022-11-12T16:56:24Z</dcterms:created>
  <dc:creator>Александра Будкина</dc:creator>
  <dc:description/>
  <dc:language>ru-RU</dc:language>
  <cp:lastModifiedBy/>
  <dcterms:modified xsi:type="dcterms:W3CDTF">2022-11-15T10:53:06Z</dcterms:modified>
  <cp:revision>3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