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24" autoAdjust="0"/>
  </p:normalViewPr>
  <p:slideViewPr>
    <p:cSldViewPr>
      <p:cViewPr>
        <p:scale>
          <a:sx n="80" d="100"/>
          <a:sy n="80" d="100"/>
        </p:scale>
        <p:origin x="-1170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04D5C-BF89-4A2F-81B5-5D6B274C49D2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66E69-1106-4C9E-94BD-FA6FF84065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0539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Становление творческой инициативы и самостоятельности у детей дошкольного возраста в рамках проектной деятельности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013176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Воспитатель: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Черкашина Анастасия Владимировна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31640" y="319872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chemeClr val="tx1"/>
                </a:solidFill>
              </a:rPr>
              <a:t>МДОУ ИРМО «</a:t>
            </a:r>
            <a:r>
              <a:rPr lang="ru-RU" sz="2000" b="1" dirty="0" err="1" smtClean="0">
                <a:solidFill>
                  <a:schemeClr val="tx1"/>
                </a:solidFill>
              </a:rPr>
              <a:t>Уриковский</a:t>
            </a:r>
            <a:r>
              <a:rPr lang="ru-RU" sz="2000" b="1" dirty="0" smtClean="0">
                <a:solidFill>
                  <a:schemeClr val="tx1"/>
                </a:solidFill>
              </a:rPr>
              <a:t> детский сад комбинированного вида»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0869"/>
            <a:ext cx="3816260" cy="439718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Центр конструирования 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IMG-e4b2d5bba0a7fd99cc240a9d8f83f534-V.jpg"/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4274744" y="327569"/>
            <a:ext cx="4528591" cy="262636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00471" y="3408932"/>
            <a:ext cx="3816260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chemeClr val="tx2"/>
                </a:solidFill>
              </a:rPr>
              <a:t>Сами создаем необходимые атрибуты для игры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pic>
        <p:nvPicPr>
          <p:cNvPr id="7" name="Рисунок 6" descr="IMG-ea2a2f91194e4e17a7535d0ea5157a95-V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16731" y="3356992"/>
            <a:ext cx="4932040" cy="285749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472386" cy="5111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Делаем дидактические игры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2022-04-14_11-47-1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26142" y="3356992"/>
            <a:ext cx="5220072" cy="3127605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2022-04-14_11-46-5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908720"/>
            <a:ext cx="4752528" cy="300039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63811" y="1902522"/>
            <a:ext cx="2981439" cy="43971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Этнический центр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2022-04-14_11-42-16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508001"/>
            <a:ext cx="5373186" cy="281766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IMG-e378fc8d667d34af06ac2cab81bd2660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2382" y="3645024"/>
            <a:ext cx="4995478" cy="292893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940152" y="4509120"/>
            <a:ext cx="2795773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i="1" dirty="0" smtClean="0">
                <a:solidFill>
                  <a:schemeClr val="tx2"/>
                </a:solidFill>
              </a:rPr>
              <a:t>Знакомимся с кондитерской фабрикой «Ангара»</a:t>
            </a:r>
            <a:endParaRPr lang="ru-RU" sz="24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3730" y="1124744"/>
            <a:ext cx="4536504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Игровой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Пользователь\Downloads\фото фантики\фото фантики\2022-04-14_11-48-33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86994" y="404664"/>
            <a:ext cx="4444974" cy="3312368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IMG_20220415_101220.jpg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323528" y="2708920"/>
            <a:ext cx="4750728" cy="381642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6615130" cy="5111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Подвижные игры 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IMG_20220415_10051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83568" y="655055"/>
            <a:ext cx="5572164" cy="271464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IMG_20220415_10080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131840" y="3571876"/>
            <a:ext cx="5704292" cy="308341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1235" y="188640"/>
            <a:ext cx="6686568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Работа с родителями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IMG-1891aba69dfeef66f12f15a1d0ed0667-V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788024" y="993230"/>
            <a:ext cx="3456384" cy="243226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IMG-ae245a5b3777494c5c34c4596e8e3a4e-V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87536" y="1012513"/>
            <a:ext cx="3461004" cy="241297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4" name="Picture 2" descr="C:\Users\Пользователь\Downloads\IMG-d106476f939e0b260c11edf60ef8358f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47" y="3744770"/>
            <a:ext cx="3639272" cy="272945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ownloads\IMG-babb74d514f8bc027a04a8d99ecd4fa8-V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657" y="3744770"/>
            <a:ext cx="3484636" cy="261347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472386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Выставка работ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IMG-08dccc51aab450fac516311a3eaccf3e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852066"/>
            <a:ext cx="6919852" cy="380107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IMG-74f9c15353398dd11963b6a4d8b90837-V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347864" y="3573016"/>
            <a:ext cx="5317762" cy="310365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</a:rPr>
              <a:t>Спасибо за внимание!</a:t>
            </a:r>
            <a:endParaRPr lang="ru-RU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4481" y="2564904"/>
            <a:ext cx="418680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«ПЛАН-ДЕЛО-АНАЛИЗ»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fiction-books.ru/img/10135626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4320480" cy="566001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25677" y="429309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Л. В. Михайлова-Свирская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ТЕМАТИЧЕСКИЙ ПРОЕКТ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«ФАНТИКИ. Что с ними можно сделать?»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IMG-08dccc51aab450fac516311a3eaccf3e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07704" y="2899316"/>
            <a:ext cx="5286380" cy="3551877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69574" y="404664"/>
            <a:ext cx="7329510" cy="5111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Сюрпризный момент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IMG_20220415_0917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1351943"/>
            <a:ext cx="6809948" cy="510746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2-04-14_11-27-5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6449" y="476672"/>
            <a:ext cx="5411419" cy="310708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IMG-764d31aeab5b9f1e843e7a0bd13c8847-V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786050" y="3212976"/>
            <a:ext cx="6143636" cy="321471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96136" y="1196752"/>
            <a:ext cx="304323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Модель трёх вопросов</a:t>
            </a:r>
            <a:endParaRPr lang="ru-RU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587" y="188640"/>
            <a:ext cx="6900882" cy="5111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Системная паутинка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IMG-bcec204febfe1e59b06feadd56551353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907699"/>
            <a:ext cx="7528920" cy="564669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1268760"/>
            <a:ext cx="2559228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Центр 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книги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IMG_20220415_10232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332656"/>
            <a:ext cx="5143500" cy="374441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IMG_20220317_16225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43306" y="2852936"/>
            <a:ext cx="5170385" cy="382649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72006" y="4941168"/>
            <a:ext cx="2559228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i="1" dirty="0" smtClean="0">
                <a:solidFill>
                  <a:schemeClr val="tx2"/>
                </a:solidFill>
              </a:rPr>
              <a:t>Рассматриваем, читаем…</a:t>
            </a:r>
            <a:endParaRPr lang="ru-RU" sz="24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052736"/>
            <a:ext cx="4104456" cy="51115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Опыты</a:t>
            </a:r>
            <a:br>
              <a:rPr lang="ru-RU" sz="3600" b="1" i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 с фантиками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2022-04-14_11-44-30.png"/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323528" y="332656"/>
            <a:ext cx="5073562" cy="360752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2022-04-14_11-45-00.png"/>
          <p:cNvPicPr>
            <a:picLocks noChangeAspect="1"/>
          </p:cNvPicPr>
          <p:nvPr/>
        </p:nvPicPr>
        <p:blipFill rotWithShape="1">
          <a:blip r:embed="rId3" cstate="email"/>
          <a:srcRect t="-6046"/>
          <a:stretch/>
        </p:blipFill>
        <p:spPr>
          <a:xfrm>
            <a:off x="3923928" y="2492896"/>
            <a:ext cx="4545408" cy="414039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161535" y="4908714"/>
            <a:ext cx="4104456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 smtClean="0">
                <a:solidFill>
                  <a:schemeClr val="tx2"/>
                </a:solidFill>
              </a:rPr>
              <a:t>Выявляем их свойства</a:t>
            </a:r>
            <a:endParaRPr lang="ru-RU" sz="36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1196752"/>
            <a:ext cx="2506684" cy="5111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Центр 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искусства 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2022-04-14_11-50-4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404664"/>
            <a:ext cx="5262628" cy="295232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2022-04-14_11-50-3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3645024"/>
            <a:ext cx="5184576" cy="307209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236568" y="3645024"/>
            <a:ext cx="2506684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 smtClean="0">
                <a:solidFill>
                  <a:schemeClr val="tx2"/>
                </a:solidFill>
              </a:rPr>
              <a:t>Рисуем, клеим, мастерим</a:t>
            </a:r>
            <a:endParaRPr lang="ru-RU" sz="36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91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Становление творческой инициативы и самостоятельности у детей дошкольного возраста в рамках проектной деятельности</vt:lpstr>
      <vt:lpstr>«ПЛАН-ДЕЛО-АНАЛИЗ»</vt:lpstr>
      <vt:lpstr>ТЕМАТИЧЕСКИЙ ПРОЕКТ  «ФАНТИКИ. Что с ними можно сделать?»</vt:lpstr>
      <vt:lpstr>Сюрпризный момент</vt:lpstr>
      <vt:lpstr>Модель трёх вопросов</vt:lpstr>
      <vt:lpstr>Системная паутинка</vt:lpstr>
      <vt:lpstr>Центр  книги</vt:lpstr>
      <vt:lpstr>Опыты  с фантиками</vt:lpstr>
      <vt:lpstr>Центр  искусства </vt:lpstr>
      <vt:lpstr>Центр конструирования </vt:lpstr>
      <vt:lpstr>Делаем дидактические игры</vt:lpstr>
      <vt:lpstr>Этнический центр</vt:lpstr>
      <vt:lpstr>Игровой  центр </vt:lpstr>
      <vt:lpstr>Подвижные игры </vt:lpstr>
      <vt:lpstr>Работа с родителями</vt:lpstr>
      <vt:lpstr>Выставка работ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Пользователь Windows</cp:lastModifiedBy>
  <cp:revision>14</cp:revision>
  <dcterms:created xsi:type="dcterms:W3CDTF">2022-04-15T04:45:51Z</dcterms:created>
  <dcterms:modified xsi:type="dcterms:W3CDTF">2022-11-15T13:42:49Z</dcterms:modified>
</cp:coreProperties>
</file>