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5" r:id="rId3"/>
    <p:sldId id="322" r:id="rId4"/>
    <p:sldId id="323" r:id="rId5"/>
    <p:sldId id="324" r:id="rId6"/>
    <p:sldId id="325" r:id="rId7"/>
    <p:sldId id="326" r:id="rId8"/>
    <p:sldId id="327" r:id="rId9"/>
    <p:sldId id="320" r:id="rId10"/>
    <p:sldId id="321" r:id="rId11"/>
    <p:sldId id="32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0000"/>
    <a:srgbClr val="753805"/>
    <a:srgbClr val="7A0000"/>
    <a:srgbClr val="2A7E54"/>
    <a:srgbClr val="FFFFCC"/>
    <a:srgbClr val="226845"/>
    <a:srgbClr val="1D591D"/>
    <a:srgbClr val="2A7E2A"/>
    <a:srgbClr val="006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C188D-7AA0-4BD6-A8D1-BDB690168CB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235FC-491D-4CE6-9FA4-CB21228CB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629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D49EF-2A19-4707-95FB-9FFA73A11003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559DF-501B-481A-AC4F-FF644672BC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43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0"/>
            <a:ext cx="4968552" cy="331236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i="1" spc="30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Домашние животные</a:t>
            </a:r>
            <a:endParaRPr lang="ru-RU" sz="6600" b="1" i="1" spc="30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3520" y="4143380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Подготовила  воспитатель: Смирнова Н.С.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8" name="Picture 6" descr="https://avatars.mds.yandex.net/get-zen_doc/1542122/pub_5da998729515eec306fe2ac9_5da9992a3f548700ae021ad2/scale_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00372"/>
            <a:ext cx="4600607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61513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чем питается?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https://ds05.infourok.ru/uploads/ex/02ce/000ee365-228ed2e5/img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691889"/>
            <a:ext cx="6888148" cy="4880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428868"/>
            <a:ext cx="6872278" cy="1143000"/>
          </a:xfrm>
        </p:spPr>
        <p:txBody>
          <a:bodyPr>
            <a:noAutofit/>
          </a:bodyPr>
          <a:lstStyle/>
          <a:p>
            <a:r>
              <a:rPr lang="ru-RU" sz="8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  <p:pic>
        <p:nvPicPr>
          <p:cNvPr id="6" name="Picture 3" descr="C:\Documents and Settings\admin\Рабочий стол\картинки 2\картинки\0022-040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857364"/>
            <a:ext cx="2571768" cy="3639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Собака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1673022"/>
            <a:ext cx="6134331" cy="440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60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Кошка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https://sun1-92.userapi.com/ITmf8a012gxBW-ihCwfWFqXNcA-02wqWIsdSOw/5JNb-PCIuD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785926"/>
            <a:ext cx="5777278" cy="4357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660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Лошадь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https://img2.freepng.ru/20180322/xje/kisspng-horse-stallion-clip-art-horse-5ab3d2f43d2a98.70246493152173438825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785926"/>
            <a:ext cx="4713193" cy="4503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660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Коза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s://img.pngio.com/rove-goat-sheep-stock-photography-stock-illustration-vector-goatpng-2408_289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214422"/>
            <a:ext cx="4334711" cy="52149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660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Овца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https://www.fantasianew.ru/wa-data/public/shop/products/37/86/28637/images/23963/23963.970.jpg"/>
          <p:cNvPicPr>
            <a:picLocks noChangeAspect="1" noChangeArrowheads="1"/>
          </p:cNvPicPr>
          <p:nvPr/>
        </p:nvPicPr>
        <p:blipFill>
          <a:blip r:embed="rId3"/>
          <a:srcRect b="15178"/>
          <a:stretch>
            <a:fillRect/>
          </a:stretch>
        </p:blipFill>
        <p:spPr bwMode="auto">
          <a:xfrm>
            <a:off x="1857356" y="1643050"/>
            <a:ext cx="5643602" cy="47870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660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Корова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s://ds03.infourok.ru/uploads/ex/0ac0/000561ef-4cfaf29e/img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643050"/>
            <a:ext cx="6197580" cy="46481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660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Свинья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40" name="Picture 4" descr="https://fhd.multiurok.ru/b/b/7/bb79553948cb2308ce5af9358535926bec2671d7/zaniatiie-s-implantirovannym-riebionkom_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14488"/>
            <a:ext cx="7019919" cy="44818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660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presentacii.ru/documents_2/4d2d4942321d4261daec5d59f5e0636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71802" y="285728"/>
            <a:ext cx="5586394" cy="10001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Где живут домашние животные?</a:t>
            </a:r>
          </a:p>
        </p:txBody>
      </p:sp>
      <p:pic>
        <p:nvPicPr>
          <p:cNvPr id="58370" name="Picture 2" descr="https://tipik.ru/wp-content/uploads/2019/10/%D0%A4%D0%B5%D1%80%D0%BC%D0%B0-%D1%80%D0%B8%D1%81%D1%83%D0%BD%D0%BA%D0%B8-%D0%B4%D0%BB%D1%8F-%D0%B4%D0%B5%D1%82%D0%B5%D0%B9-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71612"/>
            <a:ext cx="7678985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2030</TotalTime>
  <Words>27</Words>
  <Application>Microsoft Office PowerPoint</Application>
  <PresentationFormat>Экран (4:3)</PresentationFormat>
  <Paragraphs>13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Домашние животные</vt:lpstr>
      <vt:lpstr>Собака</vt:lpstr>
      <vt:lpstr>Кошка</vt:lpstr>
      <vt:lpstr>Лошадь</vt:lpstr>
      <vt:lpstr>Коза</vt:lpstr>
      <vt:lpstr>Овца</vt:lpstr>
      <vt:lpstr>Корова</vt:lpstr>
      <vt:lpstr>Свинья</vt:lpstr>
      <vt:lpstr>Где живут домашние животные?</vt:lpstr>
      <vt:lpstr>Кто чем питается?</vt:lpstr>
      <vt:lpstr>МОЛОДЦЫ!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</cp:lastModifiedBy>
  <cp:revision>129</cp:revision>
  <dcterms:created xsi:type="dcterms:W3CDTF">2014-08-08T16:01:14Z</dcterms:created>
  <dcterms:modified xsi:type="dcterms:W3CDTF">2022-04-11T21:47:38Z</dcterms:modified>
</cp:coreProperties>
</file>