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70" r:id="rId3"/>
    <p:sldId id="271" r:id="rId4"/>
    <p:sldId id="272" r:id="rId5"/>
    <p:sldId id="273" r:id="rId6"/>
    <p:sldId id="281" r:id="rId7"/>
    <p:sldId id="282" r:id="rId8"/>
    <p:sldId id="29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FF"/>
    <a:srgbClr val="FF3300"/>
    <a:srgbClr val="FFFF66"/>
    <a:srgbClr val="FB53D7"/>
    <a:srgbClr val="FF00FF"/>
    <a:srgbClr val="66FF6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48" autoAdjust="0"/>
    <p:restoredTop sz="86432" autoAdjust="0"/>
  </p:normalViewPr>
  <p:slideViewPr>
    <p:cSldViewPr>
      <p:cViewPr>
        <p:scale>
          <a:sx n="66" d="100"/>
          <a:sy n="66" d="100"/>
        </p:scale>
        <p:origin x="-11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34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796241A-1FAB-4D0F-913B-AFE7EBD406D4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085074B-514C-4C9E-9B7C-B73FF8481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185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A9243-6E48-4FE8-BEB7-AF8233A5562E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5FB61-9E20-4ABD-982B-3630E82AD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68AFD-B622-4C61-A2EC-1F3F5B91D83F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786F5-12B6-41A6-8762-42736313D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65FA8-4D80-4D38-BD38-1183599052F6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BAB52-B0E7-4FE7-8CE8-1762298F2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3A013-2010-4145-A902-BF2037EE3569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B820E-6755-4F23-AC25-4484FC5EF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30F32-F931-4714-BCB1-F4AC4D225038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1AC9B-D0ED-4EB1-BA4C-074BFDEA1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B188C-58AF-40B6-B75E-459FA30AD3E0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20414-C642-43D0-9406-FF92972EE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C0D7B-EEC5-4508-AFDC-4D89FB982A7D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89D71-A1C8-4BCD-98ED-4DAFFCB22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3A542-23D6-4A1D-A7C4-BB1769EDFEE6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76A85-B5F4-45DD-BE53-A32941645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44CBE-20B9-4D6D-9189-2DB60A3479C6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4224D-B1A3-446B-9A6B-A6CD116CC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D9A88-047D-48C1-B636-275F7D307342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F7E55-589B-4059-8235-A92F00B82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8AFB3-BDBE-4F86-BD83-677C421092CE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6EA56-A0EB-44B3-8651-3606F54B1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072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2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74E017-A889-45BA-B373-1D21DFE161CD}" type="datetimeFigureOut">
              <a:rPr lang="ru-RU"/>
              <a:pPr>
                <a:defRPr/>
              </a:pPr>
              <a:t>15.11.2022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D0EDD7-C1B7-4148-AADD-BB06DFE28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729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2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hyperlink" Target="http://metodisty.ru/user_upload/05_2011/thumbs/1304924217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image" Target="../media/image10.png"/><Relationship Id="rId10" Type="http://schemas.openxmlformats.org/officeDocument/2006/relationships/image" Target="../media/image18.jpeg"/><Relationship Id="rId4" Type="http://schemas.openxmlformats.org/officeDocument/2006/relationships/hyperlink" Target="http://metodisty.ru/user_upload/05_2011/thumbs/1304924178.jpg" TargetMode="External"/><Relationship Id="rId9" Type="http://schemas.openxmlformats.org/officeDocument/2006/relationships/image" Target="../media/image17.jpe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13" Type="http://schemas.openxmlformats.org/officeDocument/2006/relationships/image" Target="../media/image38.png"/><Relationship Id="rId3" Type="http://schemas.openxmlformats.org/officeDocument/2006/relationships/image" Target="../media/image28.wmf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image" Target="../media/image27.jpe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wmf"/><Relationship Id="rId10" Type="http://schemas.openxmlformats.org/officeDocument/2006/relationships/image" Target="../media/image35.gif"/><Relationship Id="rId4" Type="http://schemas.openxmlformats.org/officeDocument/2006/relationships/image" Target="../media/image29.wmf"/><Relationship Id="rId9" Type="http://schemas.openxmlformats.org/officeDocument/2006/relationships/image" Target="../media/image34.gif"/><Relationship Id="rId1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jpeg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jpe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944" y="3290092"/>
            <a:ext cx="8527988" cy="112474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FF0000"/>
                </a:solidFill>
                <a:latin typeface="Franklin Gothic Heavy" pitchFamily="34" charset="0"/>
              </a:rPr>
              <a:t>Формула </a:t>
            </a:r>
            <a:br>
              <a:rPr lang="ru-RU" sz="7200" dirty="0" smtClean="0">
                <a:solidFill>
                  <a:srgbClr val="FF0000"/>
                </a:solidFill>
                <a:latin typeface="Franklin Gothic Heavy" pitchFamily="34" charset="0"/>
              </a:rPr>
            </a:br>
            <a:r>
              <a:rPr lang="ru-RU" sz="7200" dirty="0" smtClean="0">
                <a:solidFill>
                  <a:srgbClr val="FF0000"/>
                </a:solidFill>
                <a:latin typeface="Franklin Gothic Heavy" pitchFamily="34" charset="0"/>
              </a:rPr>
              <a:t>здоровья</a:t>
            </a:r>
            <a:endParaRPr lang="ru-RU" sz="7200" dirty="0">
              <a:solidFill>
                <a:srgbClr val="FF0000"/>
              </a:solidFill>
              <a:latin typeface="Franklin Gothic Heavy" pitchFamily="34" charset="0"/>
            </a:endParaRPr>
          </a:p>
        </p:txBody>
      </p:sp>
      <p:pic>
        <p:nvPicPr>
          <p:cNvPr id="14338" name="Picture 7" descr="0_82696_948484ea_XL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1825" y="63500"/>
            <a:ext cx="2081213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0600" y="84138"/>
            <a:ext cx="209708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30600" y="5389563"/>
            <a:ext cx="1976438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63" y="122238"/>
            <a:ext cx="1998662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3"/>
          <p:cNvPicPr>
            <a:picLocks noChangeAspect="1" noChangeArrowheads="1"/>
          </p:cNvPicPr>
          <p:nvPr/>
        </p:nvPicPr>
        <p:blipFill>
          <a:blip r:embed="rId6">
            <a:lum contrast="6000"/>
          </a:blip>
          <a:srcRect/>
          <a:stretch>
            <a:fillRect/>
          </a:stretch>
        </p:blipFill>
        <p:spPr bwMode="auto">
          <a:xfrm>
            <a:off x="104775" y="2649538"/>
            <a:ext cx="201136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81825" y="5389563"/>
            <a:ext cx="1944688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9" descr="0_1bab7_7d554451_M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88188" y="2663825"/>
            <a:ext cx="197485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4" descr="C:\Users\User\Desktop\RcdKaz9Xi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55875" y="523875"/>
            <a:ext cx="638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4" descr="C:\Users\User\Desktop\RcdKaz9Xi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56525" y="4292600"/>
            <a:ext cx="638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4" descr="C:\Users\User\Desktop\RcdKaz9Xi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10275" y="523875"/>
            <a:ext cx="638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4" descr="C:\Users\User\Desktop\RcdKaz9Xi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0413" y="1812925"/>
            <a:ext cx="6381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4" descr="C:\Users\User\Desktop\RcdKaz9Xi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10275" y="5949950"/>
            <a:ext cx="638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4" descr="C:\Users\User\Desktop\RcdKaz9Xi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3113" y="4292600"/>
            <a:ext cx="638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4" descr="C:\Users\User\Desktop\RcdKaz9Xi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56525" y="1812925"/>
            <a:ext cx="6381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9063" y="5389563"/>
            <a:ext cx="1997075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4" descr="C:\Users\User\Desktop\RcdKaz9Xi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55875" y="5853113"/>
            <a:ext cx="638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4"/>
          <p:cNvSpPr txBox="1">
            <a:spLocks noChangeArrowheads="1"/>
          </p:cNvSpPr>
          <p:nvPr/>
        </p:nvSpPr>
        <p:spPr bwMode="auto">
          <a:xfrm>
            <a:off x="3635375" y="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solidFill>
                <a:schemeClr val="hlink"/>
              </a:solidFill>
              <a:latin typeface="Constantia" pitchFamily="18" charset="0"/>
            </a:endParaRPr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45358" y="1391213"/>
            <a:ext cx="2808287" cy="5316165"/>
          </a:xfrm>
          <a:prstGeom prst="roundRect">
            <a:avLst>
              <a:gd name="adj" fmla="val 16667"/>
            </a:avLst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НЕЛОВКИЙ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СУТУЛЫЙ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КРЕПКИЙ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ВЫСОКИЙ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ХУДОЙ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</p:txBody>
      </p:sp>
      <p:sp>
        <p:nvSpPr>
          <p:cNvPr id="33802" name="AutoShape 10"/>
          <p:cNvSpPr>
            <a:spLocks noChangeArrowheads="1"/>
          </p:cNvSpPr>
          <p:nvPr/>
        </p:nvSpPr>
        <p:spPr bwMode="auto">
          <a:xfrm>
            <a:off x="3078843" y="1391213"/>
            <a:ext cx="2736850" cy="5265719"/>
          </a:xfrm>
          <a:prstGeom prst="roundRect">
            <a:avLst>
              <a:gd name="adj" fmla="val 16667"/>
            </a:avLst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ГОРБАТЫЙ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БЛЕДНЫЙ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ХИЛЫЙ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НИЗКИЙ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ТОЛСТЫЙ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>
            <a:off x="6173107" y="1391213"/>
            <a:ext cx="2808288" cy="5265719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СТРОЙНЫЙ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СИЛЬНЫЙ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ЛОВКИЙ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БОДРЫЙ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ЭНЕРГИЧНЫЙ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FF"/>
                </a:solidFill>
                <a:latin typeface="+mn-lt"/>
                <a:cs typeface="+mn-cs"/>
              </a:rPr>
              <a:t>ВЕСЕЛЫЙ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  <a:cs typeface="+mn-cs"/>
            </a:endParaRPr>
          </a:p>
        </p:txBody>
      </p:sp>
      <p:sp>
        <p:nvSpPr>
          <p:cNvPr id="33805" name="AutoShape 13"/>
          <p:cNvSpPr>
            <a:spLocks noChangeArrowheads="1"/>
          </p:cNvSpPr>
          <p:nvPr/>
        </p:nvSpPr>
        <p:spPr bwMode="auto">
          <a:xfrm>
            <a:off x="67976" y="228599"/>
            <a:ext cx="8936037" cy="11398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+mn-cs"/>
              </a:rPr>
              <a:t>ЗДОРОВЫЙ ЧЕЛОВЕК </a:t>
            </a:r>
          </a:p>
        </p:txBody>
      </p:sp>
      <p:pic>
        <p:nvPicPr>
          <p:cNvPr id="33806" name="Picture 14" descr="рис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4513" y="2420938"/>
            <a:ext cx="2720975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2313" y="4714875"/>
            <a:ext cx="1452562" cy="1681163"/>
          </a:xfrm>
          <a:prstGeom prst="rect">
            <a:avLst/>
          </a:prstGeom>
          <a:ln w="38100" cap="sq">
            <a:solidFill>
              <a:srgbClr val="66FF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14500"/>
            <a:ext cx="1570038" cy="1643063"/>
          </a:xfrm>
          <a:prstGeom prst="rect">
            <a:avLst/>
          </a:prstGeom>
          <a:ln w="38100" cap="sq">
            <a:solidFill>
              <a:srgbClr val="66FF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50" y="4714875"/>
            <a:ext cx="1428750" cy="1681163"/>
          </a:xfrm>
          <a:prstGeom prst="rect">
            <a:avLst/>
          </a:prstGeom>
          <a:ln w="38100" cap="sq">
            <a:solidFill>
              <a:srgbClr val="66FF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5" y="4714875"/>
            <a:ext cx="1511300" cy="1681163"/>
          </a:xfrm>
          <a:prstGeom prst="rect">
            <a:avLst/>
          </a:prstGeom>
          <a:ln w="38100" cap="sq">
            <a:solidFill>
              <a:srgbClr val="FF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43063" y="4714875"/>
            <a:ext cx="1571625" cy="1681163"/>
          </a:xfrm>
          <a:prstGeom prst="rect">
            <a:avLst/>
          </a:prstGeom>
          <a:ln w="3810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Картинка 56 из 28669">
            <a:hlinkClick r:id="rId2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26188" y="1730375"/>
            <a:ext cx="1428750" cy="1643063"/>
          </a:xfrm>
          <a:prstGeom prst="rect">
            <a:avLst/>
          </a:prstGeom>
          <a:ln w="38100" cap="sq">
            <a:solidFill>
              <a:srgbClr val="66FF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62313" y="1714500"/>
            <a:ext cx="1452562" cy="1641475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4875" y="1714500"/>
            <a:ext cx="1511300" cy="1643063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226175" y="4714875"/>
            <a:ext cx="1489075" cy="1681163"/>
          </a:xfrm>
          <a:prstGeom prst="rect">
            <a:avLst/>
          </a:prstGeom>
          <a:ln w="38100" cap="sq">
            <a:solidFill>
              <a:srgbClr val="CC00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4" descr="Картинка 65 из 28670">
            <a:hlinkClick r:id="rId4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71625" y="1714500"/>
            <a:ext cx="1612900" cy="1643063"/>
          </a:xfrm>
          <a:prstGeom prst="rect">
            <a:avLst/>
          </a:prstGeom>
          <a:ln w="38100" cap="sq">
            <a:solidFill>
              <a:srgbClr val="FF33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467544" y="142852"/>
            <a:ext cx="639047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+mn-cs"/>
              </a:rPr>
              <a:t>Режим дня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715140" y="928670"/>
            <a:ext cx="521156" cy="69633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143900" y="3842970"/>
            <a:ext cx="571504" cy="69633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14348" y="928670"/>
            <a:ext cx="545284" cy="69633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214942" y="928670"/>
            <a:ext cx="500066" cy="71508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786182" y="928670"/>
            <a:ext cx="569794" cy="69633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285984" y="928670"/>
            <a:ext cx="571504" cy="69633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9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565931" y="3813545"/>
            <a:ext cx="664032" cy="7143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8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 rot="16200000" flipH="1" flipV="1">
            <a:off x="5219360" y="3788183"/>
            <a:ext cx="738664" cy="714380"/>
          </a:xfrm>
          <a:prstGeom prst="roundRect">
            <a:avLst>
              <a:gd name="adj" fmla="val 2234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10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85984" y="3776041"/>
            <a:ext cx="701840" cy="746343"/>
          </a:xfrm>
          <a:prstGeom prst="roundRect">
            <a:avLst>
              <a:gd name="adj" fmla="val 2476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11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893339" y="3813545"/>
            <a:ext cx="642942" cy="70883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12</a:t>
            </a:r>
          </a:p>
        </p:txBody>
      </p:sp>
      <p:sp>
        <p:nvSpPr>
          <p:cNvPr id="24598" name="Прямоугольник 25"/>
          <p:cNvSpPr>
            <a:spLocks noChangeArrowheads="1"/>
          </p:cNvSpPr>
          <p:nvPr/>
        </p:nvSpPr>
        <p:spPr bwMode="auto">
          <a:xfrm>
            <a:off x="25400" y="6396038"/>
            <a:ext cx="1643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 </a:t>
            </a:r>
            <a:r>
              <a:rPr lang="ru-RU" sz="2000" b="1">
                <a:latin typeface="Constantia" pitchFamily="18" charset="0"/>
              </a:rPr>
              <a:t>завтрак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1820" y="3776041"/>
            <a:ext cx="531416" cy="69633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4</a:t>
            </a:r>
          </a:p>
        </p:txBody>
      </p:sp>
      <p:pic>
        <p:nvPicPr>
          <p:cNvPr id="20484" name="Picture 4" descr="http://mama66.ru/img/art/475_3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20025" y="1714500"/>
            <a:ext cx="1311275" cy="1658938"/>
          </a:xfrm>
          <a:prstGeom prst="rect">
            <a:avLst/>
          </a:prstGeom>
          <a:ln w="38100" cap="sq">
            <a:solidFill>
              <a:srgbClr val="FF33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601" name="Прямоугольник 27"/>
          <p:cNvSpPr>
            <a:spLocks noChangeArrowheads="1"/>
          </p:cNvSpPr>
          <p:nvPr/>
        </p:nvSpPr>
        <p:spPr bwMode="auto">
          <a:xfrm>
            <a:off x="7702550" y="3314700"/>
            <a:ext cx="1428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Constantia" pitchFamily="18" charset="0"/>
              </a:rPr>
              <a:t>зарядка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8253902" y="916863"/>
            <a:ext cx="461502" cy="69008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525">
                  <a:solidFill>
                    <a:sysClr val="windowText" lastClr="000000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1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4700588"/>
            <a:ext cx="1544638" cy="1681162"/>
          </a:xfrm>
          <a:prstGeom prst="rect">
            <a:avLst/>
          </a:prstGeom>
          <a:ln w="38100" cap="sq">
            <a:solidFill>
              <a:srgbClr val="FF33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728" y="285728"/>
            <a:ext cx="671517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+mn-cs"/>
              </a:rPr>
              <a:t>закаливание</a:t>
            </a:r>
          </a:p>
        </p:txBody>
      </p:sp>
      <p:pic>
        <p:nvPicPr>
          <p:cNvPr id="25602" name="Picture 2" descr="C:\Users\User\Desktop\RTEmagicC_5_03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588" y="1066800"/>
            <a:ext cx="1885950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C:\Users\User\Desktop\07052013-15_07_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1066800"/>
            <a:ext cx="4891088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 descr="C:\Users\User\Desktop\fe1e50da21b8430e90f5c129fb0b6155_i-14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4310063"/>
            <a:ext cx="183515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C:\Users\User\Desktop\konsultatsiya-dlya-roditeley-v-detskom-sadu-o-polze-hojdeniya-bosikom-31822-larg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588" y="4014788"/>
            <a:ext cx="3736975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j040524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27875" y="2133600"/>
            <a:ext cx="20161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j04104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0"/>
            <a:ext cx="11811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j041189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333375"/>
            <a:ext cx="9747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18"/>
          <p:cNvSpPr txBox="1">
            <a:spLocks noChangeArrowheads="1"/>
          </p:cNvSpPr>
          <p:nvPr/>
        </p:nvSpPr>
        <p:spPr bwMode="auto">
          <a:xfrm>
            <a:off x="1116013" y="6481763"/>
            <a:ext cx="1584325" cy="376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FF0066"/>
                </a:solidFill>
                <a:latin typeface="Constantia" pitchFamily="18" charset="0"/>
              </a:rPr>
              <a:t>  </a:t>
            </a:r>
            <a:r>
              <a:rPr lang="ru-RU" b="1">
                <a:solidFill>
                  <a:srgbClr val="FF0066"/>
                </a:solidFill>
                <a:latin typeface="Constantia" pitchFamily="18" charset="0"/>
              </a:rPr>
              <a:t>полезно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6227763" y="6481763"/>
            <a:ext cx="1512887" cy="3762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>
                <a:latin typeface="+mn-lt"/>
              </a:rPr>
              <a:t>   </a:t>
            </a: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вредно</a:t>
            </a:r>
          </a:p>
        </p:txBody>
      </p:sp>
      <p:pic>
        <p:nvPicPr>
          <p:cNvPr id="18452" name="Picture 20" descr="рпсенеквг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0"/>
            <a:ext cx="15462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3" name="Picture 21" descr="уы45ы345ы5ыу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26400" y="0"/>
            <a:ext cx="1117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4" name="Picture 22" descr="ршг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39975" y="2852738"/>
            <a:ext cx="16573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5" name="Picture 23" descr="1193308830_gif04065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59113" y="1341438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7" name="Picture 25" descr="miscellaneous_590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3850" y="2133600"/>
            <a:ext cx="10858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26" descr="Рисунок6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24300" y="404813"/>
            <a:ext cx="571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0" name="Picture 28" descr="чвекеуе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47813" y="1700213"/>
            <a:ext cx="1296987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1" name="Picture 29" descr="чечвкечкв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00563" y="1484313"/>
            <a:ext cx="12954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2" name="Picture 30" descr="чвечуечувке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16688" y="404813"/>
            <a:ext cx="1046162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3" name="Picture 31" descr="апсапвчкв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651500" y="2636838"/>
            <a:ext cx="917575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32" descr="j029093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68313" y="3933825"/>
            <a:ext cx="2498725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6" name="Picture 34" descr="кчсевку5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851275" y="3500438"/>
            <a:ext cx="16573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2" name="Picture 35" descr="j0431636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795963" y="4076700"/>
            <a:ext cx="243522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51284E-6 L 0.09444 0.64006 " pathEditMode="relative" ptsTypes="AA">
                                      <p:cBhvr>
                                        <p:cTn id="6" dur="2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3.58316E-6 L -0.14185 0.22022 " pathEditMode="relative" ptsTypes="AA">
                                      <p:cBhvr>
                                        <p:cTn id="11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4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6.22484E-6 L -0.20469 0.45108 " pathEditMode="relative" ptsTypes="AA">
                                      <p:cBhvr>
                                        <p:cTn id="16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28337E-6 L -0.58264 0.57715 " pathEditMode="relative" ptsTypes="AA">
                                      <p:cBhvr>
                                        <p:cTn id="21" dur="2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4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45431E-6 L 0.65365 0.34629 " pathEditMode="relative" ptsTypes="AA">
                                      <p:cBhvr>
                                        <p:cTn id="26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20842E-6 L -0.37014 0.45131 " pathEditMode="relative" ptsTypes="AA">
                                      <p:cBhvr>
                                        <p:cTn id="31" dur="2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9366E-7 L 0.44896 0.66111 " pathEditMode="relative" ptsTypes="AA">
                                      <p:cBhvr>
                                        <p:cTn id="36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3.39579E-6 L 0.14965 0.68216 " pathEditMode="relative" ptsTypes="AA">
                                      <p:cBhvr>
                                        <p:cTn id="41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6.98358E-6 L 0.29149 0.65048 " pathEditMode="relative" ptsTypes="AA">
                                      <p:cBhvr>
                                        <p:cTn id="46" dur="2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8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07495E-6 L -0.47257 0.25191 " pathEditMode="relative" ptsTypes="AA">
                                      <p:cBhvr>
                                        <p:cTn id="51" dur="20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4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2084E-6 L -0.75608 0.66111 " pathEditMode="relative" ptsTypes="AA">
                                      <p:cBhvr>
                                        <p:cTn id="56" dur="2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6211E-7 L -0.67726 0.33565 " pathEditMode="relative" ptsTypes="AA">
                                      <p:cBhvr>
                                        <p:cTn id="61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26694E-6 L 0.51198 0.44067 " pathEditMode="relative" ptsTypes="AA">
                                      <p:cBhvr>
                                        <p:cTn id="66" dur="20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8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9366E-7 L 0.2441 0.15753 " pathEditMode="relative" ptsTypes="AA">
                                      <p:cBhvr>
                                        <p:cTn id="71" dur="20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179388" y="115887"/>
            <a:ext cx="4320604" cy="3241675"/>
          </a:xfrm>
          <a:prstGeom prst="roundRect">
            <a:avLst>
              <a:gd name="adj" fmla="val 16667"/>
            </a:avLst>
          </a:prstGeom>
          <a:solidFill>
            <a:srgbClr val="FB53D7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00"/>
                </a:solidFill>
                <a:latin typeface="+mn-lt"/>
                <a:cs typeface="+mn-cs"/>
              </a:rPr>
              <a:t>Витамин 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7180" name="Picture 12" descr="аенсакенвк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63927" y="2273639"/>
            <a:ext cx="1944688" cy="10858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81" name="Picture 13" descr="нчкнучквнч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0439" y="1351756"/>
            <a:ext cx="1233488" cy="117316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4788024" y="117815"/>
            <a:ext cx="4051643" cy="3241674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Витамин 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4788024" y="3574902"/>
            <a:ext cx="4176465" cy="3158479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FF"/>
                </a:solidFill>
                <a:latin typeface="+mn-lt"/>
                <a:cs typeface="+mn-cs"/>
              </a:rPr>
              <a:t>Витамин 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251904" y="3637608"/>
            <a:ext cx="4248088" cy="309577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66FF66"/>
                </a:solidFill>
                <a:latin typeface="+mn-lt"/>
                <a:cs typeface="+mn-cs"/>
              </a:rPr>
              <a:t>Витамин 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7186" name="Picture 18" descr="чкечуквнкв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642" y="4746894"/>
            <a:ext cx="1512887" cy="130968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87" name="Picture 19" descr="в5кееееееееееееее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14777" y="5607206"/>
            <a:ext cx="1042987" cy="8191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88" name="Picture 20" descr="j0405246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0338" y="4651644"/>
            <a:ext cx="1584325" cy="113188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90" name="Picture 22" descr="чвечукеквекв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64088" y="4604019"/>
            <a:ext cx="1871662" cy="12573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91" name="Picture 23" descr="уы5еуы45е"/>
          <p:cNvPicPr>
            <a:picLocks noChangeAspect="1" noChangeArrowheads="1"/>
          </p:cNvPicPr>
          <p:nvPr/>
        </p:nvPicPr>
        <p:blipFill rotWithShape="1">
          <a:blip r:embed="rId8" cstate="screen"/>
          <a:srcRect r="35234"/>
          <a:stretch/>
        </p:blipFill>
        <p:spPr bwMode="auto">
          <a:xfrm>
            <a:off x="7836019" y="3800651"/>
            <a:ext cx="961336" cy="160673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93" name="Picture 25" descr="G:\Рисунок1ннап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339752" y="1236658"/>
            <a:ext cx="1531948" cy="10001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94" name="Picture 26" descr="G:\Рисунок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266373" y="1031355"/>
            <a:ext cx="1799888" cy="162507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195" name="Picture 27" descr="G:\Рисунок1пенк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355350" y="1938338"/>
            <a:ext cx="1214446" cy="90609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96" name="Picture 28" descr="G:\ма.jpg"/>
          <p:cNvPicPr>
            <a:picLocks noChangeAspect="1" noChangeArrowheads="1"/>
          </p:cNvPicPr>
          <p:nvPr/>
        </p:nvPicPr>
        <p:blipFill rotWithShape="1">
          <a:blip r:embed="rId12" cstate="screen"/>
          <a:srcRect l="42745"/>
          <a:stretch/>
        </p:blipFill>
        <p:spPr bwMode="auto">
          <a:xfrm>
            <a:off x="7102195" y="5363773"/>
            <a:ext cx="1467648" cy="170257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" name="Picture 13" descr="4bc08ef21d1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364163" y="5697538"/>
            <a:ext cx="1154112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/>
              <a:t>	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ru-RU" smtClean="0"/>
              <a:t>	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79174" y="171450"/>
            <a:ext cx="7608172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+mn-cs"/>
              </a:rPr>
              <a:t>Активный образ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+mn-cs"/>
              </a:rPr>
              <a:t> жизни</a:t>
            </a:r>
          </a:p>
        </p:txBody>
      </p:sp>
      <p:pic>
        <p:nvPicPr>
          <p:cNvPr id="10242" name="Picture 2" descr="C:\Users\User\Desktop\i.jpg"/>
          <p:cNvPicPr>
            <a:picLocks noChangeAspect="1" noChangeArrowheads="1"/>
          </p:cNvPicPr>
          <p:nvPr/>
        </p:nvPicPr>
        <p:blipFill rotWithShape="1">
          <a:blip r:embed="rId2">
            <a:extLst/>
          </a:blip>
          <a:srcRect l="17851" r="13247"/>
          <a:stretch/>
        </p:blipFill>
        <p:spPr bwMode="auto">
          <a:xfrm>
            <a:off x="179512" y="1628800"/>
            <a:ext cx="3333486" cy="27911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10243" name="Picture 3" descr="C:\Users\User\Desktop\photo_3959.jpg"/>
          <p:cNvPicPr>
            <a:picLocks noChangeAspect="1" noChangeArrowheads="1"/>
          </p:cNvPicPr>
          <p:nvPr/>
        </p:nvPicPr>
        <p:blipFill rotWithShape="1">
          <a:blip r:embed="rId3">
            <a:extLst/>
          </a:blip>
          <a:srcRect r="22086"/>
          <a:stretch/>
        </p:blipFill>
        <p:spPr bwMode="auto">
          <a:xfrm>
            <a:off x="5652120" y="1596471"/>
            <a:ext cx="3308149" cy="28235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10244" name="Picture 4" descr="C:\Users\User\Desktop\NZ Rafting 001.jpg"/>
          <p:cNvPicPr>
            <a:picLocks noChangeAspect="1" noChangeArrowheads="1"/>
          </p:cNvPicPr>
          <p:nvPr/>
        </p:nvPicPr>
        <p:blipFill rotWithShape="1">
          <a:blip r:embed="rId4">
            <a:extLst/>
          </a:blip>
          <a:srcRect l="20714" r="15802"/>
          <a:stretch/>
        </p:blipFill>
        <p:spPr bwMode="auto">
          <a:xfrm>
            <a:off x="3059832" y="3717032"/>
            <a:ext cx="2876646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22960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Формула здоровья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986" name="Содержимое 2"/>
          <p:cNvSpPr>
            <a:spLocks noGrp="1"/>
          </p:cNvSpPr>
          <p:nvPr>
            <p:ph idx="1"/>
          </p:nvPr>
        </p:nvSpPr>
        <p:spPr>
          <a:xfrm>
            <a:off x="395288" y="1916113"/>
            <a:ext cx="8229600" cy="438943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mtClean="0"/>
              <a:t> </a:t>
            </a:r>
            <a:r>
              <a:rPr lang="ru-RU" sz="3600" b="1" smtClean="0">
                <a:solidFill>
                  <a:srgbClr val="FFFF00"/>
                </a:solidFill>
              </a:rPr>
              <a:t>Соблюдай режим дня</a:t>
            </a:r>
          </a:p>
          <a:p>
            <a:pPr>
              <a:buFont typeface="Wingdings" pitchFamily="2" charset="2"/>
              <a:buChar char="Ø"/>
            </a:pPr>
            <a:r>
              <a:rPr lang="ru-RU" sz="3600" b="1" smtClean="0">
                <a:solidFill>
                  <a:srgbClr val="FFFF00"/>
                </a:solidFill>
              </a:rPr>
              <a:t> Закаляйся</a:t>
            </a:r>
          </a:p>
          <a:p>
            <a:pPr>
              <a:buFont typeface="Wingdings" pitchFamily="2" charset="2"/>
              <a:buChar char="Ø"/>
            </a:pPr>
            <a:r>
              <a:rPr lang="ru-RU" sz="3600" b="1" smtClean="0">
                <a:solidFill>
                  <a:srgbClr val="FFFF00"/>
                </a:solidFill>
              </a:rPr>
              <a:t>Правильно питайся</a:t>
            </a:r>
          </a:p>
          <a:p>
            <a:pPr>
              <a:buFont typeface="Wingdings" pitchFamily="2" charset="2"/>
              <a:buChar char="Ø"/>
            </a:pPr>
            <a:r>
              <a:rPr lang="ru-RU" sz="3600" b="1" smtClean="0">
                <a:solidFill>
                  <a:srgbClr val="FFFF00"/>
                </a:solidFill>
              </a:rPr>
              <a:t> Веди активный образ жизни</a:t>
            </a:r>
          </a:p>
          <a:p>
            <a:pPr>
              <a:buFont typeface="Wingdings" pitchFamily="2" charset="2"/>
              <a:buChar char="Ø"/>
            </a:pPr>
            <a:r>
              <a:rPr lang="ru-RU" sz="3600" b="1" smtClean="0">
                <a:solidFill>
                  <a:srgbClr val="FFFF00"/>
                </a:solidFill>
              </a:rPr>
              <a:t>Хорошее настроение</a:t>
            </a:r>
          </a:p>
          <a:p>
            <a:pPr>
              <a:buFont typeface="Wingdings" pitchFamily="2" charset="2"/>
              <a:buChar char="Ø"/>
            </a:pPr>
            <a:r>
              <a:rPr lang="ru-RU" sz="3600" b="1" smtClean="0">
                <a:solidFill>
                  <a:srgbClr val="FFFF00"/>
                </a:solidFill>
              </a:rPr>
              <a:t>«Нет!» вредным привычкам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1114</TotalTime>
  <Words>75</Words>
  <Application>Microsoft Office PowerPoint</Application>
  <PresentationFormat>Экран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Формула  здоровья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Формула здоровья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«Твоё здоровье»</dc:title>
  <cp:lastModifiedBy>Пользователь Windows</cp:lastModifiedBy>
  <cp:revision>85</cp:revision>
  <dcterms:modified xsi:type="dcterms:W3CDTF">2022-11-15T13:10:00Z</dcterms:modified>
</cp:coreProperties>
</file>