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sldIdLst>
    <p:sldId id="271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9BED2-AADF-4D95-B6E7-CD48F996B6D7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8913F-915F-4A19-8175-2F399600D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342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10927-7D43-4E57-9805-D4CE0A0C35B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40D32-59F4-4936-8511-1E96B53B65B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10927-7D43-4E57-9805-D4CE0A0C35B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40D32-59F4-4936-8511-1E96B53B65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10927-7D43-4E57-9805-D4CE0A0C35B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40D32-59F4-4936-8511-1E96B53B65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10927-7D43-4E57-9805-D4CE0A0C35B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40D32-59F4-4936-8511-1E96B53B65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10927-7D43-4E57-9805-D4CE0A0C35B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40D32-59F4-4936-8511-1E96B53B65B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10927-7D43-4E57-9805-D4CE0A0C35B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40D32-59F4-4936-8511-1E96B53B65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10927-7D43-4E57-9805-D4CE0A0C35B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40D32-59F4-4936-8511-1E96B53B65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10927-7D43-4E57-9805-D4CE0A0C35B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40D32-59F4-4936-8511-1E96B53B65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10927-7D43-4E57-9805-D4CE0A0C35B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40D32-59F4-4936-8511-1E96B53B65B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10927-7D43-4E57-9805-D4CE0A0C35B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40D32-59F4-4936-8511-1E96B53B65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F10927-7D43-4E57-9805-D4CE0A0C35B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A40D32-59F4-4936-8511-1E96B53B65B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CF10927-7D43-4E57-9805-D4CE0A0C35B4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CA40D32-59F4-4936-8511-1E96B53B65B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то: Peter and Paul Cathedra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4704522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9870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 занятия в группе продлённого дня «Петропавловская крепость»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5512" y="3609020"/>
            <a:ext cx="6721219" cy="2628490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ГПД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Мацкова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А.А.</a:t>
            </a:r>
          </a:p>
          <a:p>
            <a:pPr marL="0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№546</a:t>
            </a:r>
          </a:p>
          <a:p>
            <a:pPr marL="0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10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692696"/>
            <a:ext cx="7133980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034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124744"/>
            <a:ext cx="7488913" cy="4578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601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624136"/>
            <a:ext cx="2474311" cy="21328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759768"/>
            <a:ext cx="3384376" cy="2538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3933056"/>
            <a:ext cx="288032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7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548680"/>
            <a:ext cx="7907682" cy="57606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322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88639"/>
            <a:ext cx="6552728" cy="29702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ÐÐ°ÑÑÐ¸Ð½ÐºÐ¸ Ð¿Ð¾ Ð·Ð°Ð¿ÑÐ¾ÑÑ Ð¿ÐµÑÑÐ¾Ð¿Ð°Ð²Ð»Ð¾Ð²ÑÐºÐ°Ñ ÐºÑÐµÐ¿Ð¾ÑÑÑ Ð²Ð¸Ð´ Ð½Ð° Ð¾ÑÑÑÐ¾Ð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8182" y="3645024"/>
            <a:ext cx="3915818" cy="2584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41" b="99559" l="0" r="9976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1020" y="3939615"/>
            <a:ext cx="406716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668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442136" cy="59046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192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ÐÐ°ÑÑÐ¸Ð½ÐºÐ¸ Ð¿Ð¾ Ð·Ð°Ð¿ÑÐ¾ÑÑ Ð°Ð¿Ð¾ÑÑÐ¾Ð» Ð¿ÐµÑÑ Ð¸ Ð¿Ð°Ð²ÐµÐ» Ð¿ÐµÑÑÐ¾Ð¿Ð°Ð²Ð»Ð¾Ð²ÑÐºÐ°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94384"/>
            <a:ext cx="381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19" y="103327"/>
            <a:ext cx="3705178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64231"/>
            <a:ext cx="3540960" cy="601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199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8511442" cy="5328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43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92695"/>
            <a:ext cx="8487768" cy="53945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554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592" y="620688"/>
            <a:ext cx="9010408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911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59</TotalTime>
  <Words>21</Words>
  <Application>Microsoft Office PowerPoint</Application>
  <PresentationFormat>Экран (4:3)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Конспект занятия в группе продлённого дня «Петропавловская крепость»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Anya</dc:creator>
  <cp:lastModifiedBy>Anna</cp:lastModifiedBy>
  <cp:revision>17</cp:revision>
  <dcterms:created xsi:type="dcterms:W3CDTF">2019-02-25T10:55:52Z</dcterms:created>
  <dcterms:modified xsi:type="dcterms:W3CDTF">2022-11-15T15:01:44Z</dcterms:modified>
</cp:coreProperties>
</file>