
<file path=[Content_Types].xml><?xml version="1.0" encoding="utf-8"?>
<Types xmlns="http://schemas.openxmlformats.org/package/2006/content-types"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8" r:id="rId2"/>
    <p:sldId id="324" r:id="rId3"/>
    <p:sldId id="332" r:id="rId4"/>
    <p:sldId id="325" r:id="rId5"/>
    <p:sldId id="275" r:id="rId6"/>
    <p:sldId id="329" r:id="rId7"/>
    <p:sldId id="333" r:id="rId8"/>
    <p:sldId id="314" r:id="rId9"/>
    <p:sldId id="313" r:id="rId10"/>
    <p:sldId id="291" r:id="rId11"/>
    <p:sldId id="306" r:id="rId12"/>
    <p:sldId id="335" r:id="rId13"/>
    <p:sldId id="328" r:id="rId14"/>
    <p:sldId id="331" r:id="rId15"/>
  </p:sldIdLst>
  <p:sldSz cx="24384000" cy="13716000"/>
  <p:notesSz cx="6858000" cy="9144000"/>
  <p:defaultTextStyle>
    <a:defPPr>
      <a:defRPr lang="en-US"/>
    </a:defPPr>
    <a:lvl1pPr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5pPr>
    <a:lvl6pPr marL="2286000" algn="l" defTabSz="914400" rtl="0" eaLnBrk="1" latinLnBrk="0" hangingPunct="1"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6pPr>
    <a:lvl7pPr marL="2743200" algn="l" defTabSz="914400" rtl="0" eaLnBrk="1" latinLnBrk="0" hangingPunct="1"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7pPr>
    <a:lvl8pPr marL="3200400" algn="l" defTabSz="914400" rtl="0" eaLnBrk="1" latinLnBrk="0" hangingPunct="1"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8pPr>
    <a:lvl9pPr marL="3657600" algn="l" defTabSz="914400" rtl="0" eaLnBrk="1" latinLnBrk="0" hangingPunct="1">
      <a:defRPr sz="2000" kern="1200">
        <a:solidFill>
          <a:srgbClr val="74808C"/>
        </a:solidFill>
        <a:latin typeface="Poppins"/>
        <a:ea typeface="Poppins"/>
        <a:cs typeface="Poppins"/>
        <a:sym typeface="Poppin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A4540"/>
    <a:srgbClr val="E8E8E8"/>
    <a:srgbClr val="191818"/>
    <a:srgbClr val="C53730"/>
    <a:srgbClr val="D13A2F"/>
    <a:srgbClr val="DB353B"/>
    <a:srgbClr val="CF372C"/>
    <a:srgbClr val="EED89E"/>
    <a:srgbClr val="522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65"/>
    <p:restoredTop sz="92743"/>
  </p:normalViewPr>
  <p:slideViewPr>
    <p:cSldViewPr showGuides="1">
      <p:cViewPr varScale="1">
        <p:scale>
          <a:sx n="31" d="100"/>
          <a:sy n="31" d="100"/>
        </p:scale>
        <p:origin x="864" y="56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-923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1" d="100"/>
          <a:sy n="111" d="100"/>
        </p:scale>
        <p:origin x="2856" y="21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DC213A7-16A5-814C-ACBA-BE16E4DF58E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422B8-D0B5-C14E-85D3-97F52CA018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defRPr sz="1200"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</a:lstStyle>
          <a:p>
            <a:pPr>
              <a:defRPr/>
            </a:pPr>
            <a:fld id="{BF59EEA6-3575-CE47-9761-A9B9B87DFB1E}" type="datetimeFigureOut">
              <a:rPr lang="en-US" altLang="en-US"/>
              <a:pPr>
                <a:defRPr/>
              </a:pPr>
              <a:t>11/15/2022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BF994-FBF7-314B-977A-1FCCA773AE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defRPr sz="1200"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33402-169A-3146-B33E-FB0BD90399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defRPr sz="1200"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</a:lstStyle>
          <a:p>
            <a:pPr>
              <a:defRPr/>
            </a:pPr>
            <a:fld id="{C82D4C2D-640D-334B-92FD-B5792F6CB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377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0355D674-1AE1-6648-AC93-372A81D62F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55895CDA-C751-6E41-BB8C-E18260B9A31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x-none" altLang="x-none" noProof="0">
                <a:sym typeface="Helvetica Neue" charset="0"/>
              </a:rPr>
              <a:t>Second level</a:t>
            </a:r>
          </a:p>
          <a:p>
            <a:pPr lvl="2"/>
            <a:r>
              <a:rPr lang="x-none" altLang="x-none" noProof="0">
                <a:sym typeface="Helvetica Neue" charset="0"/>
              </a:rPr>
              <a:t>Third level</a:t>
            </a:r>
          </a:p>
          <a:p>
            <a:pPr lvl="3"/>
            <a:r>
              <a:rPr lang="x-none" altLang="x-none" noProof="0">
                <a:sym typeface="Helvetica Neue" charset="0"/>
              </a:rPr>
              <a:t>Fourth level</a:t>
            </a:r>
          </a:p>
          <a:p>
            <a:pPr lvl="4"/>
            <a:r>
              <a:rPr lang="x-none" altLang="x-none" noProof="0">
                <a:sym typeface="Helvetica Neue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3619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394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699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673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886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922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958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835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15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496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518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950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511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71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1713" y="1729334"/>
            <a:ext cx="19504148" cy="2178050"/>
          </a:xfrm>
        </p:spPr>
        <p:txBody>
          <a:bodyPr/>
          <a:lstStyle>
            <a:lvl1pPr>
              <a:lnSpc>
                <a:spcPct val="100000"/>
              </a:lnSpc>
              <a:defRPr b="0" i="0">
                <a:solidFill>
                  <a:srgbClr val="FFFFFF"/>
                </a:solidFill>
                <a:latin typeface="Impact" panose="020B0806030902050204" pitchFamily="34" charset="0"/>
                <a:ea typeface="Roboto Slab" pitchFamily="2" charset="0"/>
                <a:cs typeface="Impact" panose="020B080603090205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1713" y="4121696"/>
            <a:ext cx="20477162" cy="7019925"/>
          </a:xfrm>
        </p:spPr>
        <p:txBody>
          <a:bodyPr/>
          <a:lstStyle>
            <a:lvl1pPr algn="just">
              <a:lnSpc>
                <a:spcPct val="180000"/>
              </a:lnSpc>
              <a:defRPr sz="3200" b="0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algn="just">
              <a:lnSpc>
                <a:spcPct val="180000"/>
              </a:lnSpc>
              <a:defRPr sz="3200" b="0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algn="just">
              <a:lnSpc>
                <a:spcPct val="180000"/>
              </a:lnSpc>
              <a:defRPr sz="3200" b="0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algn="just">
              <a:lnSpc>
                <a:spcPct val="180000"/>
              </a:lnSpc>
              <a:defRPr sz="3200" b="0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algn="just">
              <a:lnSpc>
                <a:spcPct val="180000"/>
              </a:lnSpc>
              <a:defRPr sz="3200" b="0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5F016E1-9677-EB43-9584-D1E1AD4155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488525" y="12347575"/>
            <a:ext cx="895350" cy="48260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Poppins" charset="0"/>
              </a:defRPr>
            </a:lvl1pPr>
          </a:lstStyle>
          <a:p>
            <a:pPr>
              <a:defRPr/>
            </a:pPr>
            <a:fld id="{CDE451A0-47B6-574D-A8E6-A6979ECF6B5F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07585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460864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863408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2265952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7668497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460864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863408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2265952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7668497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C6067F36-9C8D-9840-9931-D24E3DA4580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22488525" y="12347575"/>
            <a:ext cx="895350" cy="48260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Poppins" charset="0"/>
              </a:defRPr>
            </a:lvl1pPr>
          </a:lstStyle>
          <a:p>
            <a:pPr>
              <a:defRPr/>
            </a:pPr>
            <a:fld id="{495FC7DF-7707-9845-8231-4E91938DA915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79985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460864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863408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2265952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7668497" y="1008282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460864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863408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2265952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7668497" y="6497960"/>
            <a:ext cx="5113337" cy="511175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79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3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918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B937AA2-5909-6C4E-A497-B80DDD3D493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120900" y="2278063"/>
            <a:ext cx="20627975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 Medium" charset="0"/>
              </a:rPr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2DBFEBA-B569-4D48-BB4C-6FF13D78D1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71713" y="4670425"/>
            <a:ext cx="20477162" cy="701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" charset="0"/>
              </a:rPr>
              <a:t>Click to edit Master text styles</a:t>
            </a:r>
          </a:p>
          <a:p>
            <a:pPr lvl="1"/>
            <a:r>
              <a:rPr lang="x-none" altLang="x-none" dirty="0">
                <a:sym typeface="Poppins" charset="0"/>
              </a:rPr>
              <a:t>Second level</a:t>
            </a:r>
          </a:p>
          <a:p>
            <a:pPr lvl="2"/>
            <a:r>
              <a:rPr lang="x-none" altLang="x-none" dirty="0">
                <a:sym typeface="Poppins" charset="0"/>
              </a:rPr>
              <a:t>Third level</a:t>
            </a:r>
          </a:p>
          <a:p>
            <a:pPr lvl="3"/>
            <a:r>
              <a:rPr lang="x-none" altLang="x-none" dirty="0">
                <a:sym typeface="Poppins" charset="0"/>
              </a:rPr>
              <a:t>Fourth level</a:t>
            </a:r>
          </a:p>
          <a:p>
            <a:pPr lvl="4"/>
            <a:r>
              <a:rPr lang="x-none" altLang="x-none" dirty="0">
                <a:sym typeface="Poppi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4" r:id="rId3"/>
    <p:sldLayoutId id="2147483875" r:id="rId4"/>
  </p:sldLayoutIdLst>
  <p:txStyles>
    <p:titleStyle>
      <a:lvl1pPr algn="l" defTabSz="825500" rtl="0" eaLnBrk="0" fontAlgn="base" hangingPunct="0">
        <a:spcBef>
          <a:spcPct val="0"/>
        </a:spcBef>
        <a:spcAft>
          <a:spcPct val="0"/>
        </a:spcAft>
        <a:defRPr sz="10000" b="0" kern="1200">
          <a:solidFill>
            <a:srgbClr val="FFFFFF"/>
          </a:solidFill>
          <a:latin typeface="Impact" panose="020B0806030902050204" pitchFamily="34" charset="0"/>
          <a:ea typeface="Roboto Slab" pitchFamily="2" charset="0"/>
          <a:cs typeface="Impact" panose="020B0806030902050204" pitchFamily="34" charset="0"/>
          <a:sym typeface="Poppins Medium"/>
        </a:defRPr>
      </a:lvl1pPr>
      <a:lvl2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chemeClr val="bg1"/>
          </a:solidFill>
          <a:latin typeface="Montserrat Semi" charset="0"/>
          <a:ea typeface="Montserrat Semi" charset="0"/>
          <a:cs typeface="Montserrat Semi" charset="0"/>
          <a:sym typeface="Poppins Medium"/>
        </a:defRPr>
      </a:lvl2pPr>
      <a:lvl3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chemeClr val="bg1"/>
          </a:solidFill>
          <a:latin typeface="Montserrat Semi" charset="0"/>
          <a:ea typeface="Montserrat Semi" charset="0"/>
          <a:cs typeface="Montserrat Semi" charset="0"/>
          <a:sym typeface="Poppins Medium"/>
        </a:defRPr>
      </a:lvl3pPr>
      <a:lvl4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chemeClr val="bg1"/>
          </a:solidFill>
          <a:latin typeface="Montserrat Semi" charset="0"/>
          <a:ea typeface="Montserrat Semi" charset="0"/>
          <a:cs typeface="Montserrat Semi" charset="0"/>
          <a:sym typeface="Poppins Medium"/>
        </a:defRPr>
      </a:lvl4pPr>
      <a:lvl5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chemeClr val="bg1"/>
          </a:solidFill>
          <a:latin typeface="Montserrat Semi" charset="0"/>
          <a:ea typeface="Montserrat Semi" charset="0"/>
          <a:cs typeface="Montserrat Semi" charset="0"/>
          <a:sym typeface="Poppins Medium"/>
        </a:defRPr>
      </a:lvl5pPr>
      <a:lvl6pPr marL="4572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6pPr>
      <a:lvl7pPr marL="9144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7pPr>
      <a:lvl8pPr marL="13716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8pPr>
      <a:lvl9pPr marL="18288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9pPr>
    </p:titleStyle>
    <p:bodyStyle>
      <a:lvl1pPr algn="l" defTabSz="825500" rtl="0" eaLnBrk="0" fontAlgn="base" hangingPunct="0">
        <a:lnSpc>
          <a:spcPct val="180000"/>
        </a:lnSpc>
        <a:spcBef>
          <a:spcPct val="0"/>
        </a:spcBef>
        <a:spcAft>
          <a:spcPct val="0"/>
        </a:spcAft>
        <a:defRPr sz="3200" b="0" i="0" kern="1200">
          <a:solidFill>
            <a:srgbClr val="E8E8E8"/>
          </a:solidFill>
          <a:latin typeface="Roboto" panose="02000000000000000000" pitchFamily="2" charset="0"/>
          <a:ea typeface="Roboto" panose="02000000000000000000" pitchFamily="2" charset="0"/>
          <a:cs typeface="Open Sans" charset="0"/>
          <a:sym typeface="Poppins"/>
        </a:defRPr>
      </a:lvl1pPr>
      <a:lvl2pPr indent="228600" algn="l" defTabSz="825500" rtl="0" eaLnBrk="0" fontAlgn="base" hangingPunct="0">
        <a:lnSpc>
          <a:spcPct val="180000"/>
        </a:lnSpc>
        <a:spcBef>
          <a:spcPct val="0"/>
        </a:spcBef>
        <a:spcAft>
          <a:spcPct val="0"/>
        </a:spcAft>
        <a:defRPr sz="3200" b="0" i="0" kern="1200">
          <a:solidFill>
            <a:srgbClr val="E8E8E8"/>
          </a:solidFill>
          <a:latin typeface="Roboto" panose="02000000000000000000" pitchFamily="2" charset="0"/>
          <a:ea typeface="Roboto" panose="02000000000000000000" pitchFamily="2" charset="0"/>
          <a:cs typeface="Open Sans" charset="0"/>
          <a:sym typeface="Poppins"/>
        </a:defRPr>
      </a:lvl2pPr>
      <a:lvl3pPr indent="457200" algn="l" defTabSz="825500" rtl="0" eaLnBrk="0" fontAlgn="base" hangingPunct="0">
        <a:lnSpc>
          <a:spcPct val="180000"/>
        </a:lnSpc>
        <a:spcBef>
          <a:spcPct val="0"/>
        </a:spcBef>
        <a:spcAft>
          <a:spcPct val="0"/>
        </a:spcAft>
        <a:defRPr sz="3200" b="0" i="0" kern="1200">
          <a:solidFill>
            <a:srgbClr val="E8E8E8"/>
          </a:solidFill>
          <a:latin typeface="Roboto" panose="02000000000000000000" pitchFamily="2" charset="0"/>
          <a:ea typeface="Roboto" panose="02000000000000000000" pitchFamily="2" charset="0"/>
          <a:cs typeface="Open Sans" charset="0"/>
          <a:sym typeface="Poppins"/>
        </a:defRPr>
      </a:lvl3pPr>
      <a:lvl4pPr indent="685800" algn="l" defTabSz="825500" rtl="0" eaLnBrk="0" fontAlgn="base" hangingPunct="0">
        <a:lnSpc>
          <a:spcPct val="180000"/>
        </a:lnSpc>
        <a:spcBef>
          <a:spcPct val="0"/>
        </a:spcBef>
        <a:spcAft>
          <a:spcPct val="0"/>
        </a:spcAft>
        <a:defRPr sz="3200" b="0" i="0" kern="1200">
          <a:solidFill>
            <a:srgbClr val="E8E8E8"/>
          </a:solidFill>
          <a:latin typeface="Roboto" panose="02000000000000000000" pitchFamily="2" charset="0"/>
          <a:ea typeface="Roboto" panose="02000000000000000000" pitchFamily="2" charset="0"/>
          <a:cs typeface="Open Sans" charset="0"/>
          <a:sym typeface="Poppins"/>
        </a:defRPr>
      </a:lvl4pPr>
      <a:lvl5pPr indent="914400" algn="l" defTabSz="825500" rtl="0" eaLnBrk="0" fontAlgn="base" hangingPunct="0">
        <a:lnSpc>
          <a:spcPct val="180000"/>
        </a:lnSpc>
        <a:spcBef>
          <a:spcPct val="0"/>
        </a:spcBef>
        <a:spcAft>
          <a:spcPct val="0"/>
        </a:spcAft>
        <a:defRPr sz="3200" b="0" i="0" kern="1200">
          <a:solidFill>
            <a:srgbClr val="E8E8E8"/>
          </a:solidFill>
          <a:latin typeface="Roboto" panose="02000000000000000000" pitchFamily="2" charset="0"/>
          <a:ea typeface="Roboto" panose="02000000000000000000" pitchFamily="2" charset="0"/>
          <a:cs typeface="Open Sans" charset="0"/>
          <a:sym typeface="Poppin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8%D1%80%D0%BD%D0%BE%D0%B5_%D0%BD%D0%B0%D1%81%D0%B5%D0%BB%D0%B5%D0%BD%D0%B8%D0%B5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ru.wikipedia.org/wiki/%D0%9C%D0%B5%D0%B6%D0%B4%D1%83%D0%BD%D0%B0%D1%80%D0%BE%D0%B4%D0%BD%D0%B0%D1%8F_%D0%BE%D1%80%D0%B3%D0%B0%D0%BD%D0%B8%D0%B7%D0%B0%D1%86%D0%B8%D1%8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1%83%D0%BD%D0%B8%D1%86%D0%B8%D0%BF%D0%B0%D0%BB%D0%B8%D1%82%D0%B5%D1%82" TargetMode="External"/><Relationship Id="rId5" Type="http://schemas.openxmlformats.org/officeDocument/2006/relationships/hyperlink" Target="https://ru.wikipedia.org/wiki/%D0%9F%D0%BE%D0%BB%D0%B8%D1%82%D0%B8%D1%87%D0%B5%D1%81%D0%BA%D0%B0%D1%8F_%D0%B2%D0%BB%D0%B0%D1%81%D1%82%D1%8C" TargetMode="External"/><Relationship Id="rId4" Type="http://schemas.openxmlformats.org/officeDocument/2006/relationships/hyperlink" Target="https://ru.wikipedia.org/wiki/%D0%98%D0%B4%D0%B5%D0%BE%D0%BB%D0%BE%D0%B3%D0%B8%D1%8F" TargetMode="External"/><Relationship Id="rId9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ravo.team/uk-i-koap/gosudarstvennaya-bezopasnost/ekstrimizm/molodeznyj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ravo.team/uk-i-koap/protiv-lichnosti/ugrozy/primeneniya-nasiliya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avo.team/uk-i-koap/protiv-lichnosti/kleveta/zavedomo-lozhnyj-donos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avo.team/uk-i-koap/protiv-lichnosti/ugrozy/pravam-cheloveka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avo.team/uk-i-koap/ugolovnyj-kodeks/gosudarstvennaj-izmena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76BD7027-3B30-C24C-8B8B-5872D0ED479F}"/>
              </a:ext>
            </a:extLst>
          </p:cNvPr>
          <p:cNvSpPr/>
          <p:nvPr/>
        </p:nvSpPr>
        <p:spPr bwMode="auto">
          <a:xfrm>
            <a:off x="9735367" y="3401616"/>
            <a:ext cx="3804245" cy="2503842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FBBB767-925F-8547-BC3B-5D88F515DEBB}"/>
              </a:ext>
            </a:extLst>
          </p:cNvPr>
          <p:cNvGrpSpPr/>
          <p:nvPr/>
        </p:nvGrpSpPr>
        <p:grpSpPr>
          <a:xfrm>
            <a:off x="3089617" y="4324883"/>
            <a:ext cx="13175461" cy="4787143"/>
            <a:chOff x="3081201" y="4324883"/>
            <a:chExt cx="10446366" cy="4098080"/>
          </a:xfrm>
        </p:grpSpPr>
        <p:sp>
          <p:nvSpPr>
            <p:cNvPr id="5" name="Text Box 2">
              <a:extLst>
                <a:ext uri="{FF2B5EF4-FFF2-40B4-BE49-F238E27FC236}">
                  <a16:creationId xmlns:a16="http://schemas.microsoft.com/office/drawing/2014/main" id="{18AC12DB-9439-3D4D-AA92-59DEBBBDF56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104491" y="7171456"/>
              <a:ext cx="7922091" cy="1251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t">
              <a:spAutoFit/>
            </a:bodyPr>
            <a:lstStyle/>
            <a:p>
              <a:pPr eaLnBrk="1">
                <a:lnSpc>
                  <a:spcPct val="150000"/>
                </a:lnSpc>
                <a:defRPr/>
              </a:pPr>
              <a:r>
                <a:rPr lang="ru-RU" altLang="x-none" spc="300" dirty="0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Работу подготовил ученик 10 класса</a:t>
              </a:r>
            </a:p>
            <a:p>
              <a:pPr eaLnBrk="1">
                <a:lnSpc>
                  <a:spcPct val="150000"/>
                </a:lnSpc>
                <a:defRPr/>
              </a:pPr>
              <a:r>
                <a:rPr lang="ru-RU" altLang="x-none" spc="300" dirty="0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Днепровский Иван</a:t>
              </a:r>
            </a:p>
            <a:p>
              <a:pPr eaLnBrk="1">
                <a:lnSpc>
                  <a:spcPct val="150000"/>
                </a:lnSpc>
                <a:defRPr/>
              </a:pPr>
              <a:r>
                <a:rPr lang="ru-RU" altLang="x-none" spc="300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МАОУ </a:t>
              </a:r>
              <a:r>
                <a:rPr lang="ru-RU" altLang="x-none" spc="300" dirty="0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«СОШ </a:t>
              </a:r>
              <a:r>
                <a:rPr lang="ru-RU" altLang="x-none" spc="300" dirty="0" err="1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с.Чапаево</a:t>
              </a:r>
              <a:r>
                <a:rPr lang="ru-RU" altLang="x-none" spc="300" dirty="0">
                  <a:solidFill>
                    <a:srgbClr val="E8E8E8"/>
                  </a:solidFill>
                  <a:latin typeface="+mj-lt"/>
                  <a:ea typeface="Roboto" panose="02000000000000000000" pitchFamily="2" charset="0"/>
                  <a:cs typeface="Montserrat" charset="0"/>
                  <a:sym typeface="Poppins SemiBold" charset="0"/>
                </a:rPr>
                <a:t>»</a:t>
              </a:r>
              <a:endParaRPr lang="x-none" altLang="x-none" spc="300" dirty="0">
                <a:solidFill>
                  <a:srgbClr val="E8E8E8"/>
                </a:solidFill>
                <a:latin typeface="+mj-lt"/>
                <a:ea typeface="Roboto" panose="02000000000000000000" pitchFamily="2" charset="0"/>
                <a:cs typeface="Montserrat" charset="0"/>
                <a:sym typeface="Poppins SemiBold" charset="0"/>
              </a:endParaRP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54881F61-8742-BF4B-95B2-3756DFB1BF7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081201" y="4324883"/>
              <a:ext cx="10446366" cy="3312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20000" spc="600" dirty="0">
                  <a:solidFill>
                    <a:srgbClr val="FFFFFF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ТЕРРОРИЗМ</a:t>
              </a:r>
              <a:endParaRPr lang="x-none" altLang="x-none" sz="20000" spc="600" dirty="0">
                <a:solidFill>
                  <a:srgbClr val="FFFFFF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2F237BA-5111-704E-8063-101B60E70E60}"/>
              </a:ext>
            </a:extLst>
          </p:cNvPr>
          <p:cNvSpPr/>
          <p:nvPr/>
        </p:nvSpPr>
        <p:spPr bwMode="auto">
          <a:xfrm>
            <a:off x="17376576" y="6859548"/>
            <a:ext cx="7007424" cy="461208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0A1F22-C836-8749-8ABE-86275400C9D4}"/>
              </a:ext>
            </a:extLst>
          </p:cNvPr>
          <p:cNvGrpSpPr/>
          <p:nvPr/>
        </p:nvGrpSpPr>
        <p:grpSpPr>
          <a:xfrm>
            <a:off x="3118992" y="9315073"/>
            <a:ext cx="4263103" cy="1080120"/>
            <a:chOff x="3191000" y="9315073"/>
            <a:chExt cx="4263103" cy="1080120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295E417D-62C5-ED4B-A8B4-C8AA9BBA94BF}"/>
                </a:ext>
              </a:extLst>
            </p:cNvPr>
            <p:cNvSpPr/>
            <p:nvPr/>
          </p:nvSpPr>
          <p:spPr bwMode="auto">
            <a:xfrm>
              <a:off x="3191000" y="9315073"/>
              <a:ext cx="4263103" cy="108012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3926D4-660B-DC42-B5CD-2385DBD3B32F}"/>
                </a:ext>
              </a:extLst>
            </p:cNvPr>
            <p:cNvSpPr txBox="1"/>
            <p:nvPr/>
          </p:nvSpPr>
          <p:spPr>
            <a:xfrm>
              <a:off x="4601840" y="9639690"/>
              <a:ext cx="144142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2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14.11.2022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909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>
            <a:extLst>
              <a:ext uri="{FF2B5EF4-FFF2-40B4-BE49-F238E27FC236}">
                <a16:creationId xmlns:a16="http://schemas.microsoft.com/office/drawing/2014/main" id="{EB93C446-18FD-2C45-A8B4-17D8F5150F35}"/>
              </a:ext>
            </a:extLst>
          </p:cNvPr>
          <p:cNvSpPr/>
          <p:nvPr/>
        </p:nvSpPr>
        <p:spPr bwMode="auto">
          <a:xfrm rot="16200000">
            <a:off x="1645728" y="3746810"/>
            <a:ext cx="2231637" cy="5561856"/>
          </a:xfrm>
          <a:custGeom>
            <a:avLst/>
            <a:gdLst>
              <a:gd name="connsiteX0" fmla="*/ 0 w 3024336"/>
              <a:gd name="connsiteY0" fmla="*/ 0 h 7537480"/>
              <a:gd name="connsiteX1" fmla="*/ 3024336 w 3024336"/>
              <a:gd name="connsiteY1" fmla="*/ 0 h 7537480"/>
              <a:gd name="connsiteX2" fmla="*/ 3024336 w 3024336"/>
              <a:gd name="connsiteY2" fmla="*/ 7537480 h 7537480"/>
              <a:gd name="connsiteX3" fmla="*/ 1512168 w 3024336"/>
              <a:gd name="connsiteY3" fmla="*/ 6052480 h 7537480"/>
              <a:gd name="connsiteX4" fmla="*/ 0 w 3024336"/>
              <a:gd name="connsiteY4" fmla="*/ 7537480 h 7537480"/>
              <a:gd name="connsiteX5" fmla="*/ 0 w 3024336"/>
              <a:gd name="connsiteY5" fmla="*/ 0 h 75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4336" h="7537480">
                <a:moveTo>
                  <a:pt x="0" y="0"/>
                </a:moveTo>
                <a:lnTo>
                  <a:pt x="3024336" y="0"/>
                </a:lnTo>
                <a:lnTo>
                  <a:pt x="3024336" y="7537480"/>
                </a:lnTo>
                <a:lnTo>
                  <a:pt x="1512168" y="6052480"/>
                </a:lnTo>
                <a:lnTo>
                  <a:pt x="0" y="753748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3" name="Полилиния 12">
            <a:extLst>
              <a:ext uri="{FF2B5EF4-FFF2-40B4-BE49-F238E27FC236}">
                <a16:creationId xmlns:a16="http://schemas.microsoft.com/office/drawing/2014/main" id="{ABC71870-024D-B04D-A9D7-355DF3A409BF}"/>
              </a:ext>
            </a:extLst>
          </p:cNvPr>
          <p:cNvSpPr/>
          <p:nvPr/>
        </p:nvSpPr>
        <p:spPr bwMode="auto">
          <a:xfrm rot="5400000">
            <a:off x="20536613" y="3746812"/>
            <a:ext cx="2231637" cy="5561856"/>
          </a:xfrm>
          <a:custGeom>
            <a:avLst/>
            <a:gdLst>
              <a:gd name="connsiteX0" fmla="*/ 0 w 3024336"/>
              <a:gd name="connsiteY0" fmla="*/ 0 h 7537480"/>
              <a:gd name="connsiteX1" fmla="*/ 3024336 w 3024336"/>
              <a:gd name="connsiteY1" fmla="*/ 0 h 7537480"/>
              <a:gd name="connsiteX2" fmla="*/ 3024336 w 3024336"/>
              <a:gd name="connsiteY2" fmla="*/ 7537480 h 7537480"/>
              <a:gd name="connsiteX3" fmla="*/ 1512168 w 3024336"/>
              <a:gd name="connsiteY3" fmla="*/ 6052480 h 7537480"/>
              <a:gd name="connsiteX4" fmla="*/ 0 w 3024336"/>
              <a:gd name="connsiteY4" fmla="*/ 7537480 h 7537480"/>
              <a:gd name="connsiteX5" fmla="*/ 0 w 3024336"/>
              <a:gd name="connsiteY5" fmla="*/ 0 h 75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4336" h="7537480">
                <a:moveTo>
                  <a:pt x="0" y="0"/>
                </a:moveTo>
                <a:lnTo>
                  <a:pt x="3024336" y="0"/>
                </a:lnTo>
                <a:lnTo>
                  <a:pt x="3024336" y="7537480"/>
                </a:lnTo>
                <a:lnTo>
                  <a:pt x="1512168" y="6052480"/>
                </a:lnTo>
                <a:lnTo>
                  <a:pt x="0" y="753748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04BD1720-3BE0-824D-80EA-4AF1017E2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3339" y="3026729"/>
            <a:ext cx="2090431" cy="2073298"/>
          </a:xfrm>
          <a:custGeom>
            <a:avLst/>
            <a:gdLst>
              <a:gd name="T0" fmla="*/ 164 w 538"/>
              <a:gd name="T1" fmla="*/ 425 h 533"/>
              <a:gd name="T2" fmla="*/ 107 w 538"/>
              <a:gd name="T3" fmla="*/ 481 h 533"/>
              <a:gd name="T4" fmla="*/ 164 w 538"/>
              <a:gd name="T5" fmla="*/ 532 h 533"/>
              <a:gd name="T6" fmla="*/ 215 w 538"/>
              <a:gd name="T7" fmla="*/ 481 h 533"/>
              <a:gd name="T8" fmla="*/ 164 w 538"/>
              <a:gd name="T9" fmla="*/ 425 h 533"/>
              <a:gd name="T10" fmla="*/ 0 w 538"/>
              <a:gd name="T11" fmla="*/ 0 h 533"/>
              <a:gd name="T12" fmla="*/ 0 w 538"/>
              <a:gd name="T13" fmla="*/ 51 h 533"/>
              <a:gd name="T14" fmla="*/ 56 w 538"/>
              <a:gd name="T15" fmla="*/ 51 h 533"/>
              <a:gd name="T16" fmla="*/ 153 w 538"/>
              <a:gd name="T17" fmla="*/ 256 h 533"/>
              <a:gd name="T18" fmla="*/ 113 w 538"/>
              <a:gd name="T19" fmla="*/ 322 h 533"/>
              <a:gd name="T20" fmla="*/ 107 w 538"/>
              <a:gd name="T21" fmla="*/ 348 h 533"/>
              <a:gd name="T22" fmla="*/ 164 w 538"/>
              <a:gd name="T23" fmla="*/ 399 h 533"/>
              <a:gd name="T24" fmla="*/ 481 w 538"/>
              <a:gd name="T25" fmla="*/ 399 h 533"/>
              <a:gd name="T26" fmla="*/ 481 w 538"/>
              <a:gd name="T27" fmla="*/ 348 h 533"/>
              <a:gd name="T28" fmla="*/ 174 w 538"/>
              <a:gd name="T29" fmla="*/ 348 h 533"/>
              <a:gd name="T30" fmla="*/ 169 w 538"/>
              <a:gd name="T31" fmla="*/ 343 h 533"/>
              <a:gd name="T32" fmla="*/ 169 w 538"/>
              <a:gd name="T33" fmla="*/ 338 h 533"/>
              <a:gd name="T34" fmla="*/ 189 w 538"/>
              <a:gd name="T35" fmla="*/ 292 h 533"/>
              <a:gd name="T36" fmla="*/ 389 w 538"/>
              <a:gd name="T37" fmla="*/ 292 h 533"/>
              <a:gd name="T38" fmla="*/ 435 w 538"/>
              <a:gd name="T39" fmla="*/ 266 h 533"/>
              <a:gd name="T40" fmla="*/ 532 w 538"/>
              <a:gd name="T41" fmla="*/ 92 h 533"/>
              <a:gd name="T42" fmla="*/ 537 w 538"/>
              <a:gd name="T43" fmla="*/ 82 h 533"/>
              <a:gd name="T44" fmla="*/ 511 w 538"/>
              <a:gd name="T45" fmla="*/ 51 h 533"/>
              <a:gd name="T46" fmla="*/ 113 w 538"/>
              <a:gd name="T47" fmla="*/ 51 h 533"/>
              <a:gd name="T48" fmla="*/ 92 w 538"/>
              <a:gd name="T49" fmla="*/ 0 h 533"/>
              <a:gd name="T50" fmla="*/ 0 w 538"/>
              <a:gd name="T51" fmla="*/ 0 h 533"/>
              <a:gd name="T52" fmla="*/ 429 w 538"/>
              <a:gd name="T53" fmla="*/ 425 h 533"/>
              <a:gd name="T54" fmla="*/ 373 w 538"/>
              <a:gd name="T55" fmla="*/ 481 h 533"/>
              <a:gd name="T56" fmla="*/ 429 w 538"/>
              <a:gd name="T57" fmla="*/ 532 h 533"/>
              <a:gd name="T58" fmla="*/ 481 w 538"/>
              <a:gd name="T59" fmla="*/ 481 h 533"/>
              <a:gd name="T60" fmla="*/ 429 w 538"/>
              <a:gd name="T61" fmla="*/ 425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38" h="533">
                <a:moveTo>
                  <a:pt x="164" y="425"/>
                </a:moveTo>
                <a:cubicBezTo>
                  <a:pt x="133" y="425"/>
                  <a:pt x="107" y="450"/>
                  <a:pt x="107" y="481"/>
                </a:cubicBezTo>
                <a:cubicBezTo>
                  <a:pt x="107" y="511"/>
                  <a:pt x="136" y="532"/>
                  <a:pt x="164" y="532"/>
                </a:cubicBezTo>
                <a:cubicBezTo>
                  <a:pt x="192" y="532"/>
                  <a:pt x="215" y="511"/>
                  <a:pt x="215" y="481"/>
                </a:cubicBezTo>
                <a:cubicBezTo>
                  <a:pt x="215" y="450"/>
                  <a:pt x="189" y="425"/>
                  <a:pt x="164" y="425"/>
                </a:cubicBezTo>
                <a:close/>
                <a:moveTo>
                  <a:pt x="0" y="0"/>
                </a:moveTo>
                <a:lnTo>
                  <a:pt x="0" y="51"/>
                </a:lnTo>
                <a:lnTo>
                  <a:pt x="56" y="51"/>
                </a:lnTo>
                <a:lnTo>
                  <a:pt x="153" y="256"/>
                </a:lnTo>
                <a:lnTo>
                  <a:pt x="113" y="322"/>
                </a:lnTo>
                <a:cubicBezTo>
                  <a:pt x="113" y="327"/>
                  <a:pt x="107" y="338"/>
                  <a:pt x="107" y="348"/>
                </a:cubicBezTo>
                <a:cubicBezTo>
                  <a:pt x="107" y="379"/>
                  <a:pt x="133" y="399"/>
                  <a:pt x="164" y="399"/>
                </a:cubicBezTo>
                <a:lnTo>
                  <a:pt x="481" y="399"/>
                </a:lnTo>
                <a:lnTo>
                  <a:pt x="481" y="348"/>
                </a:lnTo>
                <a:lnTo>
                  <a:pt x="174" y="348"/>
                </a:lnTo>
                <a:cubicBezTo>
                  <a:pt x="169" y="348"/>
                  <a:pt x="169" y="343"/>
                  <a:pt x="169" y="343"/>
                </a:cubicBezTo>
                <a:lnTo>
                  <a:pt x="169" y="338"/>
                </a:lnTo>
                <a:lnTo>
                  <a:pt x="189" y="292"/>
                </a:lnTo>
                <a:lnTo>
                  <a:pt x="389" y="292"/>
                </a:lnTo>
                <a:cubicBezTo>
                  <a:pt x="409" y="292"/>
                  <a:pt x="424" y="281"/>
                  <a:pt x="435" y="266"/>
                </a:cubicBezTo>
                <a:lnTo>
                  <a:pt x="532" y="92"/>
                </a:lnTo>
                <a:cubicBezTo>
                  <a:pt x="537" y="87"/>
                  <a:pt x="537" y="87"/>
                  <a:pt x="537" y="82"/>
                </a:cubicBezTo>
                <a:cubicBezTo>
                  <a:pt x="537" y="62"/>
                  <a:pt x="527" y="51"/>
                  <a:pt x="511" y="51"/>
                </a:cubicBezTo>
                <a:lnTo>
                  <a:pt x="113" y="51"/>
                </a:lnTo>
                <a:lnTo>
                  <a:pt x="92" y="0"/>
                </a:lnTo>
                <a:lnTo>
                  <a:pt x="0" y="0"/>
                </a:lnTo>
                <a:close/>
                <a:moveTo>
                  <a:pt x="429" y="425"/>
                </a:moveTo>
                <a:cubicBezTo>
                  <a:pt x="399" y="425"/>
                  <a:pt x="373" y="450"/>
                  <a:pt x="373" y="481"/>
                </a:cubicBezTo>
                <a:cubicBezTo>
                  <a:pt x="373" y="511"/>
                  <a:pt x="399" y="532"/>
                  <a:pt x="429" y="532"/>
                </a:cubicBezTo>
                <a:cubicBezTo>
                  <a:pt x="460" y="532"/>
                  <a:pt x="481" y="511"/>
                  <a:pt x="481" y="481"/>
                </a:cubicBezTo>
                <a:cubicBezTo>
                  <a:pt x="481" y="450"/>
                  <a:pt x="460" y="425"/>
                  <a:pt x="429" y="4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Полилиния 22">
            <a:extLst>
              <a:ext uri="{FF2B5EF4-FFF2-40B4-BE49-F238E27FC236}">
                <a16:creationId xmlns:a16="http://schemas.microsoft.com/office/drawing/2014/main" id="{52539255-06C7-0A49-98C4-BD9D44ABE989}"/>
              </a:ext>
            </a:extLst>
          </p:cNvPr>
          <p:cNvSpPr/>
          <p:nvPr/>
        </p:nvSpPr>
        <p:spPr bwMode="auto">
          <a:xfrm rot="5400000">
            <a:off x="20492008" y="3746810"/>
            <a:ext cx="2231637" cy="5561856"/>
          </a:xfrm>
          <a:custGeom>
            <a:avLst/>
            <a:gdLst>
              <a:gd name="connsiteX0" fmla="*/ 0 w 3024336"/>
              <a:gd name="connsiteY0" fmla="*/ 0 h 7537480"/>
              <a:gd name="connsiteX1" fmla="*/ 3024336 w 3024336"/>
              <a:gd name="connsiteY1" fmla="*/ 0 h 7537480"/>
              <a:gd name="connsiteX2" fmla="*/ 3024336 w 3024336"/>
              <a:gd name="connsiteY2" fmla="*/ 7537480 h 7537480"/>
              <a:gd name="connsiteX3" fmla="*/ 1512168 w 3024336"/>
              <a:gd name="connsiteY3" fmla="*/ 6052480 h 7537480"/>
              <a:gd name="connsiteX4" fmla="*/ 0 w 3024336"/>
              <a:gd name="connsiteY4" fmla="*/ 7537480 h 7537480"/>
              <a:gd name="connsiteX5" fmla="*/ 0 w 3024336"/>
              <a:gd name="connsiteY5" fmla="*/ 0 h 75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4336" h="7537480">
                <a:moveTo>
                  <a:pt x="0" y="0"/>
                </a:moveTo>
                <a:lnTo>
                  <a:pt x="3024336" y="0"/>
                </a:lnTo>
                <a:lnTo>
                  <a:pt x="3024336" y="7537480"/>
                </a:lnTo>
                <a:lnTo>
                  <a:pt x="1512168" y="6052480"/>
                </a:lnTo>
                <a:lnTo>
                  <a:pt x="0" y="753748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99F7B38-4349-8347-916A-67419E8EDBFF}"/>
              </a:ext>
            </a:extLst>
          </p:cNvPr>
          <p:cNvSpPr/>
          <p:nvPr/>
        </p:nvSpPr>
        <p:spPr bwMode="auto">
          <a:xfrm>
            <a:off x="7721787" y="0"/>
            <a:ext cx="9039600" cy="15984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B41A034-AAE8-0A47-A111-D8B0336611FD}"/>
              </a:ext>
            </a:extLst>
          </p:cNvPr>
          <p:cNvSpPr/>
          <p:nvPr/>
        </p:nvSpPr>
        <p:spPr bwMode="auto">
          <a:xfrm>
            <a:off x="7721787" y="12117600"/>
            <a:ext cx="9039600" cy="15984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7B78DA9-9229-4C42-9BA7-7A7F4CDC84F4}"/>
              </a:ext>
            </a:extLst>
          </p:cNvPr>
          <p:cNvGrpSpPr/>
          <p:nvPr/>
        </p:nvGrpSpPr>
        <p:grpSpPr>
          <a:xfrm>
            <a:off x="5122320" y="5990648"/>
            <a:ext cx="14238533" cy="5246625"/>
            <a:chOff x="5122320" y="5990648"/>
            <a:chExt cx="14238533" cy="5246625"/>
          </a:xfrm>
        </p:grpSpPr>
        <p:sp>
          <p:nvSpPr>
            <p:cNvPr id="12" name="Text Box 3">
              <a:extLst>
                <a:ext uri="{FF2B5EF4-FFF2-40B4-BE49-F238E27FC236}">
                  <a16:creationId xmlns:a16="http://schemas.microsoft.com/office/drawing/2014/main" id="{DBE3B19F-7672-124F-B747-52806B057F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30534" y="5990648"/>
              <a:ext cx="11422106" cy="2448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defRPr/>
              </a:pPr>
              <a:r>
                <a:rPr lang="ru-RU" altLang="x-none" sz="120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816 млрд рублей</a:t>
              </a:r>
              <a:endParaRPr lang="x-none" altLang="x-none" sz="120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id="{8F6FBB63-D6FE-E24C-A28E-8DC70FAF2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2320" y="8754606"/>
              <a:ext cx="14238533" cy="248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altLang="en-US" sz="36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Россия потратила в 2014 году на госпрограмму «Обеспечение общественного порядка и противодействие преступности» </a:t>
              </a:r>
              <a:endParaRPr lang="en-US" altLang="en-US" sz="3600" b="1" dirty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4807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EECAB25-3B45-EC4A-AEF6-27DCEAB74706}"/>
              </a:ext>
            </a:extLst>
          </p:cNvPr>
          <p:cNvSpPr/>
          <p:nvPr/>
        </p:nvSpPr>
        <p:spPr bwMode="auto">
          <a:xfrm>
            <a:off x="2758952" y="-4752"/>
            <a:ext cx="3138984" cy="6480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A3D83BA-6D2B-904F-BBE3-4D7B5881F192}"/>
              </a:ext>
            </a:extLst>
          </p:cNvPr>
          <p:cNvGrpSpPr/>
          <p:nvPr/>
        </p:nvGrpSpPr>
        <p:grpSpPr>
          <a:xfrm>
            <a:off x="1274911" y="7074024"/>
            <a:ext cx="20494153" cy="4073287"/>
            <a:chOff x="1247055" y="7350049"/>
            <a:chExt cx="20494153" cy="2780125"/>
          </a:xfrm>
        </p:grpSpPr>
        <p:sp>
          <p:nvSpPr>
            <p:cNvPr id="22" name="Text Box 3">
              <a:extLst>
                <a:ext uri="{FF2B5EF4-FFF2-40B4-BE49-F238E27FC236}">
                  <a16:creationId xmlns:a16="http://schemas.microsoft.com/office/drawing/2014/main" id="{46D167D7-8C5B-9149-8796-C187D354912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76871" y="7350049"/>
              <a:ext cx="20464337" cy="2273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110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Методы борьбы </a:t>
              </a:r>
            </a:p>
            <a:p>
              <a:pPr eaLnBrk="1">
                <a:defRPr/>
              </a:pPr>
              <a:r>
                <a:rPr lang="ru-RU" altLang="x-none" sz="110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с терроризмом</a:t>
              </a:r>
              <a:endParaRPr lang="en-US" altLang="x-none" sz="110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25" name="Rectangle 1">
              <a:extLst>
                <a:ext uri="{FF2B5EF4-FFF2-40B4-BE49-F238E27FC236}">
                  <a16:creationId xmlns:a16="http://schemas.microsoft.com/office/drawing/2014/main" id="{CEA7277C-B6AA-5248-AF01-DA3834568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055" y="9623872"/>
              <a:ext cx="14185306" cy="506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en-US" sz="32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304727" y="11131320"/>
            <a:ext cx="95191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+mn-lt"/>
              </a:rPr>
              <a:t>Меры борьбы делятся на внутренние и международные</a:t>
            </a:r>
            <a:r>
              <a:rPr lang="ru-RU" sz="4000" dirty="0">
                <a:latin typeface="+mn-lt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806912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12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87FD77A-90FB-6C45-8E35-519B537D1D4A}"/>
              </a:ext>
            </a:extLst>
          </p:cNvPr>
          <p:cNvGrpSpPr/>
          <p:nvPr/>
        </p:nvGrpSpPr>
        <p:grpSpPr>
          <a:xfrm>
            <a:off x="2577717" y="2325024"/>
            <a:ext cx="19783027" cy="1905068"/>
            <a:chOff x="2561979" y="2299842"/>
            <a:chExt cx="19783027" cy="1905068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C99ECB18-F04C-C64A-B98F-666A59AADD71}"/>
                </a:ext>
              </a:extLst>
            </p:cNvPr>
            <p:cNvGrpSpPr/>
            <p:nvPr/>
          </p:nvGrpSpPr>
          <p:grpSpPr>
            <a:xfrm>
              <a:off x="2561979" y="2299842"/>
              <a:ext cx="6029499" cy="1905068"/>
              <a:chOff x="2778125" y="4919833"/>
              <a:chExt cx="6029499" cy="1905068"/>
            </a:xfrm>
          </p:grpSpPr>
          <p:sp>
            <p:nvSpPr>
              <p:cNvPr id="16388" name="Rectangle 1">
                <a:extLst>
                  <a:ext uri="{FF2B5EF4-FFF2-40B4-BE49-F238E27FC236}">
                    <a16:creationId xmlns:a16="http://schemas.microsoft.com/office/drawing/2014/main" id="{5560FC2A-2DEC-6A45-AF17-89681D33D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3">
                <a:extLst>
                  <a:ext uri="{FF2B5EF4-FFF2-40B4-BE49-F238E27FC236}">
                    <a16:creationId xmlns:a16="http://schemas.microsoft.com/office/drawing/2014/main" id="{48630D98-B96F-3449-81DD-1422FCD3AA9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05645" y="4919833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#1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7113C1EE-9F6F-2E41-A4EF-1CDA9B0150EB}"/>
                </a:ext>
              </a:extLst>
            </p:cNvPr>
            <p:cNvGrpSpPr/>
            <p:nvPr/>
          </p:nvGrpSpPr>
          <p:grpSpPr>
            <a:xfrm>
              <a:off x="9418366" y="2299842"/>
              <a:ext cx="6029499" cy="1815877"/>
              <a:chOff x="2778125" y="4919833"/>
              <a:chExt cx="6029499" cy="1815877"/>
            </a:xfrm>
          </p:grpSpPr>
          <p:sp>
            <p:nvSpPr>
              <p:cNvPr id="15" name="Rectangle 1">
                <a:extLst>
                  <a:ext uri="{FF2B5EF4-FFF2-40B4-BE49-F238E27FC236}">
                    <a16:creationId xmlns:a16="http://schemas.microsoft.com/office/drawing/2014/main" id="{79CEA436-6C2D-0445-8CC5-B01AD8CFF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741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 Box 3">
                <a:extLst>
                  <a:ext uri="{FF2B5EF4-FFF2-40B4-BE49-F238E27FC236}">
                    <a16:creationId xmlns:a16="http://schemas.microsoft.com/office/drawing/2014/main" id="{B22CC3CD-48EB-DC40-9A28-CEE610F6A7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13311" y="4919833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#2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2960E885-B666-0D46-97F8-709D6BAA8A5A}"/>
                </a:ext>
              </a:extLst>
            </p:cNvPr>
            <p:cNvGrpSpPr/>
            <p:nvPr/>
          </p:nvGrpSpPr>
          <p:grpSpPr>
            <a:xfrm>
              <a:off x="16315507" y="2299842"/>
              <a:ext cx="6029499" cy="1815877"/>
              <a:chOff x="2778125" y="4919833"/>
              <a:chExt cx="6029499" cy="1815877"/>
            </a:xfrm>
          </p:grpSpPr>
          <p:sp>
            <p:nvSpPr>
              <p:cNvPr id="18" name="Rectangle 1">
                <a:extLst>
                  <a:ext uri="{FF2B5EF4-FFF2-40B4-BE49-F238E27FC236}">
                    <a16:creationId xmlns:a16="http://schemas.microsoft.com/office/drawing/2014/main" id="{A612F877-8766-B74B-B815-17D11B9F0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741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 Box 3">
                <a:extLst>
                  <a:ext uri="{FF2B5EF4-FFF2-40B4-BE49-F238E27FC236}">
                    <a16:creationId xmlns:a16="http://schemas.microsoft.com/office/drawing/2014/main" id="{BAE58B53-549C-F34A-A0BD-7B62E20DE5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23480" y="4919833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#3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04158BD-597E-2047-8A92-BB901C81231A}"/>
              </a:ext>
            </a:extLst>
          </p:cNvPr>
          <p:cNvGrpSpPr/>
          <p:nvPr/>
        </p:nvGrpSpPr>
        <p:grpSpPr>
          <a:xfrm>
            <a:off x="2561979" y="7435040"/>
            <a:ext cx="19783027" cy="1794223"/>
            <a:chOff x="2561979" y="7435040"/>
            <a:chExt cx="19783027" cy="1794223"/>
          </a:xfrm>
        </p:grpSpPr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126FAF03-1419-6D47-85D5-26E6B2184DB3}"/>
                </a:ext>
              </a:extLst>
            </p:cNvPr>
            <p:cNvGrpSpPr/>
            <p:nvPr/>
          </p:nvGrpSpPr>
          <p:grpSpPr>
            <a:xfrm>
              <a:off x="2561979" y="7435040"/>
              <a:ext cx="6029499" cy="1794223"/>
              <a:chOff x="2778125" y="4941487"/>
              <a:chExt cx="6029499" cy="1794223"/>
            </a:xfrm>
          </p:grpSpPr>
          <p:sp>
            <p:nvSpPr>
              <p:cNvPr id="21" name="Rectangle 1">
                <a:extLst>
                  <a:ext uri="{FF2B5EF4-FFF2-40B4-BE49-F238E27FC236}">
                    <a16:creationId xmlns:a16="http://schemas.microsoft.com/office/drawing/2014/main" id="{C2B45B0D-4D67-9441-82C0-0FCFBB658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741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 Box 3">
                <a:extLst>
                  <a:ext uri="{FF2B5EF4-FFF2-40B4-BE49-F238E27FC236}">
                    <a16:creationId xmlns:a16="http://schemas.microsoft.com/office/drawing/2014/main" id="{B3E3AC00-B998-774A-823C-68D5934B7A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05645" y="4941487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#4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75C50B02-B75D-EB43-BB61-5D844F179917}"/>
                </a:ext>
              </a:extLst>
            </p:cNvPr>
            <p:cNvGrpSpPr/>
            <p:nvPr/>
          </p:nvGrpSpPr>
          <p:grpSpPr>
            <a:xfrm>
              <a:off x="9418366" y="7435040"/>
              <a:ext cx="6029499" cy="1794223"/>
              <a:chOff x="2778125" y="4941487"/>
              <a:chExt cx="6029499" cy="1794223"/>
            </a:xfrm>
          </p:grpSpPr>
          <p:sp>
            <p:nvSpPr>
              <p:cNvPr id="24" name="Rectangle 1">
                <a:extLst>
                  <a:ext uri="{FF2B5EF4-FFF2-40B4-BE49-F238E27FC236}">
                    <a16:creationId xmlns:a16="http://schemas.microsoft.com/office/drawing/2014/main" id="{E7B03DD9-8D37-BA42-A1D4-EACAAB987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741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 Box 3">
                <a:extLst>
                  <a:ext uri="{FF2B5EF4-FFF2-40B4-BE49-F238E27FC236}">
                    <a16:creationId xmlns:a16="http://schemas.microsoft.com/office/drawing/2014/main" id="{C4B78BFB-053A-6B44-B6F6-5BFD5511B92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29049" y="4941487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#5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  <p:grpSp>
          <p:nvGrpSpPr>
            <p:cNvPr id="26" name="Группа 25">
              <a:extLst>
                <a:ext uri="{FF2B5EF4-FFF2-40B4-BE49-F238E27FC236}">
                  <a16:creationId xmlns:a16="http://schemas.microsoft.com/office/drawing/2014/main" id="{E1B1D55A-C4E7-8F47-B822-FFCD94C57BFD}"/>
                </a:ext>
              </a:extLst>
            </p:cNvPr>
            <p:cNvGrpSpPr/>
            <p:nvPr/>
          </p:nvGrpSpPr>
          <p:grpSpPr>
            <a:xfrm>
              <a:off x="16315507" y="7435040"/>
              <a:ext cx="6029499" cy="1794223"/>
              <a:chOff x="2778125" y="4941487"/>
              <a:chExt cx="6029499" cy="1794223"/>
            </a:xfrm>
          </p:grpSpPr>
          <p:sp>
            <p:nvSpPr>
              <p:cNvPr id="27" name="Rectangle 1">
                <a:extLst>
                  <a:ext uri="{FF2B5EF4-FFF2-40B4-BE49-F238E27FC236}">
                    <a16:creationId xmlns:a16="http://schemas.microsoft.com/office/drawing/2014/main" id="{43E361DC-7C72-A94A-8DCD-C8402D1A2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5993904"/>
                <a:ext cx="6029499" cy="741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en-US" sz="3200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 Box 3">
                <a:extLst>
                  <a:ext uri="{FF2B5EF4-FFF2-40B4-BE49-F238E27FC236}">
                    <a16:creationId xmlns:a16="http://schemas.microsoft.com/office/drawing/2014/main" id="{EA920E75-CE00-7941-B297-630A7CC141E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805645" y="4941487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Метод 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#6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</p:grpSp>
      <p:sp>
        <p:nvSpPr>
          <p:cNvPr id="5" name="Прямоугольник 4"/>
          <p:cNvSpPr/>
          <p:nvPr/>
        </p:nvSpPr>
        <p:spPr>
          <a:xfrm>
            <a:off x="2561979" y="3263682"/>
            <a:ext cx="600197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</a:rPr>
              <a:t>Террористы не могут действовать изолированно, они поддерживают контакты с единомышленниками. Отслеживание таких контактов с помощью специальной техники позволяет понять схемы действий, разведать планы террористов, а также обнаружить и обезвредить их.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18365" y="3246686"/>
            <a:ext cx="51498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</a:rPr>
              <a:t>Возможность ареста или уничтожения лидеров террористических групп. Лидеры террористических структур оказывают значительное влияние на деятельность возглавляемых ими организаций.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358765" y="3288864"/>
            <a:ext cx="54350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latin typeface="+mn-lt"/>
              </a:rPr>
              <a:t>Между террористическими группами существует конкуренция за известность, влияние, деньги и последователей. Во многих случаях подобная конкуренция приводила к ослаблению и даже разрушению мощных организаций.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05237" y="8487457"/>
            <a:ext cx="59587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latin typeface="+mn-lt"/>
              </a:rPr>
              <a:t>Террористические организации состоят из людей, которых можно уничтожить или вернуть к нормальной жизни путем убеждения и демонстрации доброй воли. Государство должно проводить ряд мер по завоеванию умов членов террористических организаций, убеждая их в бессмысленности дальнейшей борьбы.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418365" y="8487456"/>
            <a:ext cx="51498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latin typeface="+mn-lt"/>
              </a:rPr>
              <a:t>Совершая атаки по всему миру, террористы наживают все больше врагов в лице различных стран. Понимание необходимости совместной борьбы с терроризмом становится сильнее имеющихся разногласий между ними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331246" y="8377226"/>
            <a:ext cx="54625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  <a:latin typeface="+mn-lt"/>
              </a:rPr>
              <a:t>Некоторые страны поддерживают террористов, используя их в своих интересах. Чтобы пресечь такую поддержку, мировое сообщество применяет экономические и политические санкции, однако иногда кардинально решить проблему способно лишь военное вмешательство.</a:t>
            </a:r>
          </a:p>
        </p:txBody>
      </p:sp>
    </p:spTree>
    <p:extLst>
      <p:ext uri="{BB962C8B-B14F-4D97-AF65-F5344CB8AC3E}">
        <p14:creationId xmlns:p14="http://schemas.microsoft.com/office/powerpoint/2010/main" val="1466228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13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3729D76-21E2-254E-95E7-753BB97947BA}"/>
              </a:ext>
            </a:extLst>
          </p:cNvPr>
          <p:cNvGrpSpPr/>
          <p:nvPr/>
        </p:nvGrpSpPr>
        <p:grpSpPr>
          <a:xfrm>
            <a:off x="2542928" y="2275365"/>
            <a:ext cx="11665296" cy="2152744"/>
            <a:chOff x="2542928" y="2275365"/>
            <a:chExt cx="10225013" cy="2152744"/>
          </a:xfrm>
        </p:grpSpPr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2928" y="2843784"/>
              <a:ext cx="10225013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Терроризма в России</a:t>
              </a:r>
              <a:endParaRPr lang="x-none" altLang="x-none" sz="96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2928" y="2275365"/>
              <a:ext cx="5592762" cy="446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ru-RU" altLang="x-none" sz="2400" b="1" spc="300" dirty="0">
                  <a:solidFill>
                    <a:srgbClr val="FFFFFF"/>
                  </a:solidFill>
                  <a:latin typeface="+mn-lt"/>
                  <a:ea typeface="Roboto Medium" panose="02000000000000000000" pitchFamily="2" charset="0"/>
                  <a:cs typeface="Montserrat" charset="0"/>
                  <a:sym typeface="Poppins SemiBold" charset="0"/>
                </a:rPr>
                <a:t>Причины распространения </a:t>
              </a:r>
              <a:endParaRPr lang="x-none" altLang="x-none" sz="2400" b="1" spc="300" dirty="0">
                <a:solidFill>
                  <a:srgbClr val="FFFFFF"/>
                </a:solidFill>
                <a:latin typeface="+mn-lt"/>
                <a:ea typeface="Roboto Medium" panose="02000000000000000000" pitchFamily="2" charset="0"/>
                <a:cs typeface="Montserrat" charset="0"/>
                <a:sym typeface="Poppins SemiBold" charset="0"/>
              </a:endParaRP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99ECB18-F04C-C64A-B98F-666A59AADD71}"/>
              </a:ext>
            </a:extLst>
          </p:cNvPr>
          <p:cNvGrpSpPr/>
          <p:nvPr/>
        </p:nvGrpSpPr>
        <p:grpSpPr>
          <a:xfrm>
            <a:off x="2561979" y="5466805"/>
            <a:ext cx="6029499" cy="3637740"/>
            <a:chOff x="2778125" y="4941487"/>
            <a:chExt cx="6029499" cy="3637740"/>
          </a:xfrm>
        </p:grpSpPr>
        <p:sp>
          <p:nvSpPr>
            <p:cNvPr id="16388" name="Rectangle 1">
              <a:extLst>
                <a:ext uri="{FF2B5EF4-FFF2-40B4-BE49-F238E27FC236}">
                  <a16:creationId xmlns:a16="http://schemas.microsoft.com/office/drawing/2014/main" id="{5560FC2A-2DEC-6A45-AF17-89681D33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5" y="5993904"/>
              <a:ext cx="6029499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en-US" sz="3600" dirty="0">
                  <a:solidFill>
                    <a:srgbClr val="FFFFFF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Противоречия в экономической сфере</a:t>
              </a:r>
              <a:endParaRPr lang="en-US" altLang="en-US" sz="3600" dirty="0">
                <a:solidFill>
                  <a:srgbClr val="FFFFFF"/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48630D98-B96F-3449-81DD-1422FCD3AA9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805645" y="4941487"/>
              <a:ext cx="5435044" cy="942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Причина </a:t>
              </a:r>
              <a:r>
                <a:rPr lang="en-US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#1</a:t>
              </a:r>
              <a:endParaRPr lang="x-none" altLang="x-none" sz="54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7113C1EE-9F6F-2E41-A4EF-1CDA9B0150EB}"/>
              </a:ext>
            </a:extLst>
          </p:cNvPr>
          <p:cNvGrpSpPr/>
          <p:nvPr/>
        </p:nvGrpSpPr>
        <p:grpSpPr>
          <a:xfrm>
            <a:off x="9418367" y="5466805"/>
            <a:ext cx="5462563" cy="3453074"/>
            <a:chOff x="2778126" y="4941487"/>
            <a:chExt cx="5462563" cy="3453074"/>
          </a:xfrm>
        </p:grpSpPr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id="{79CEA436-6C2D-0445-8CC5-B01AD8CFF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6" y="5993904"/>
              <a:ext cx="4573833" cy="2400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en-US" sz="3200" dirty="0">
                  <a:solidFill>
                    <a:schemeClr val="tx2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Рост социального </a:t>
              </a:r>
              <a:r>
                <a:rPr lang="ru-RU" altLang="en-US" sz="3600" dirty="0">
                  <a:solidFill>
                    <a:schemeClr val="tx2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расслоения</a:t>
              </a:r>
              <a:r>
                <a:rPr lang="ru-RU" altLang="en-US" sz="3200" dirty="0">
                  <a:solidFill>
                    <a:schemeClr val="tx2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 в обществе</a:t>
              </a:r>
              <a:endParaRPr lang="en-US" altLang="en-US" sz="3200" dirty="0">
                <a:solidFill>
                  <a:schemeClr val="tx2"/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3">
              <a:extLst>
                <a:ext uri="{FF2B5EF4-FFF2-40B4-BE49-F238E27FC236}">
                  <a16:creationId xmlns:a16="http://schemas.microsoft.com/office/drawing/2014/main" id="{B22CC3CD-48EB-DC40-9A28-CEE610F6A76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805645" y="4941487"/>
              <a:ext cx="5435044" cy="942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Причина </a:t>
              </a:r>
              <a:r>
                <a:rPr lang="en-US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#2</a:t>
              </a:r>
              <a:endParaRPr lang="x-none" altLang="x-none" sz="54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2960E885-B666-0D46-97F8-709D6BAA8A5A}"/>
              </a:ext>
            </a:extLst>
          </p:cNvPr>
          <p:cNvGrpSpPr/>
          <p:nvPr/>
        </p:nvGrpSpPr>
        <p:grpSpPr>
          <a:xfrm>
            <a:off x="16315507" y="5466805"/>
            <a:ext cx="6029499" cy="3637740"/>
            <a:chOff x="2778125" y="4941487"/>
            <a:chExt cx="6029499" cy="3637740"/>
          </a:xfrm>
        </p:grpSpPr>
        <p:sp>
          <p:nvSpPr>
            <p:cNvPr id="18" name="Rectangle 1">
              <a:extLst>
                <a:ext uri="{FF2B5EF4-FFF2-40B4-BE49-F238E27FC236}">
                  <a16:creationId xmlns:a16="http://schemas.microsoft.com/office/drawing/2014/main" id="{A612F877-8766-B74B-B815-17D11B9F0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5" y="5993904"/>
              <a:ext cx="6029499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en-US" sz="3600" dirty="0">
                  <a:solidFill>
                    <a:srgbClr val="FFFFFF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Распространение экстремистской идеологии</a:t>
              </a:r>
              <a:endParaRPr lang="en-US" altLang="en-US" sz="3600" dirty="0">
                <a:solidFill>
                  <a:srgbClr val="FFFFFF"/>
                </a:solidFill>
                <a:latin typeface="+mj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3">
              <a:extLst>
                <a:ext uri="{FF2B5EF4-FFF2-40B4-BE49-F238E27FC236}">
                  <a16:creationId xmlns:a16="http://schemas.microsoft.com/office/drawing/2014/main" id="{BAE58B53-549C-F34A-A0BD-7B62E20DE5B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805645" y="4941487"/>
              <a:ext cx="5435044" cy="942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Причина </a:t>
              </a:r>
              <a:r>
                <a:rPr lang="en-US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#3</a:t>
              </a:r>
              <a:endParaRPr lang="x-none" altLang="x-none" sz="54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595334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6CE2255-1135-644D-A36A-130884A6F9BD}"/>
              </a:ext>
            </a:extLst>
          </p:cNvPr>
          <p:cNvSpPr/>
          <p:nvPr/>
        </p:nvSpPr>
        <p:spPr bwMode="auto">
          <a:xfrm>
            <a:off x="14169624" y="2379255"/>
            <a:ext cx="9039600" cy="101196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FBCBC59-960C-5A4D-BF7A-ECCA239ABC02}"/>
              </a:ext>
            </a:extLst>
          </p:cNvPr>
          <p:cNvGrpSpPr/>
          <p:nvPr/>
        </p:nvGrpSpPr>
        <p:grpSpPr>
          <a:xfrm>
            <a:off x="1534816" y="3254711"/>
            <a:ext cx="10873085" cy="6473080"/>
            <a:chOff x="2111002" y="3090452"/>
            <a:chExt cx="10873085" cy="6473080"/>
          </a:xfrm>
        </p:grpSpPr>
        <p:sp>
          <p:nvSpPr>
            <p:cNvPr id="16388" name="Rectangle 1">
              <a:extLst>
                <a:ext uri="{FF2B5EF4-FFF2-40B4-BE49-F238E27FC236}">
                  <a16:creationId xmlns:a16="http://schemas.microsoft.com/office/drawing/2014/main" id="{5560FC2A-2DEC-6A45-AF17-89681D33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1003" y="5777880"/>
              <a:ext cx="9865096" cy="3785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altLang="en-US" b="1" dirty="0" lang="ru-RU" sz="3200">
                  <a:solidFill>
                    <a:schemeClr val="tx2"/>
                  </a:solidFill>
                  <a:latin typeface="+mn-lt"/>
                  <a:ea charset="0" panose="02000000000000000000" pitchFamily="2" typeface="Roboto"/>
                  <a:cs charset="0" panose="02020603050405020304" pitchFamily="18" typeface="Times New Roman"/>
                </a:rPr>
                <a:t>Итак, проблема терроризма в России существует и ежегодно обостряется. При этом превращается в общегосударственную угрозу, связанную с обеспечением национальной безопасности в целом.</a:t>
              </a:r>
              <a:endParaRPr altLang="en-US" b="1" dirty="0" lang="en-US" sz="3200">
                <a:solidFill>
                  <a:schemeClr val="tx2"/>
                </a:solidFill>
                <a:latin typeface="+mn-lt"/>
                <a:ea charset="0" panose="02000000000000000000" pitchFamily="2" typeface="Roboto"/>
                <a:cs charset="0" panose="02020603050405020304" pitchFamily="18" typeface="Times New Roman"/>
              </a:endParaRPr>
            </a:p>
          </p:txBody>
        </p:sp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111002" y="3689648"/>
              <a:ext cx="10873085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cap="flat" cmpd="sng" w="3175">
                  <a:solidFill>
                    <a:srgbClr val="000000"/>
                  </a:solidFill>
                  <a:prstDash val="solid"/>
                  <a:miter lim="400000"/>
                  <a:headEnd len="med" type="none" w="med"/>
                  <a:tailEnd len="med" type="none" w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blurRad="63500" dir="2700000" dist="38099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bIns="38100" lIns="38100" rIns="38100" tIns="38100"/>
            <a:lstStyle/>
            <a:p>
              <a:pPr eaLnBrk="1">
                <a:defRPr/>
              </a:pPr>
              <a:r>
                <a:rPr altLang="x-none" dirty="0" lang="ru-RU" sz="9600">
                  <a:solidFill>
                    <a:schemeClr val="tx1"/>
                  </a:solidFill>
                  <a:latin charset="0" panose="020B0806030902050204" pitchFamily="34" typeface="Impact"/>
                  <a:ea charset="0" pitchFamily="2" typeface="Roboto Slab"/>
                  <a:cs charset="0" panose="02020603050405020304" pitchFamily="18" typeface="Times New Roman"/>
                  <a:sym charset="0" typeface="Poppins Medium"/>
                </a:rPr>
                <a:t>Терроризм в России</a:t>
              </a:r>
              <a:endParaRPr altLang="x-none" dirty="0" lang="x-none" sz="9600">
                <a:solidFill>
                  <a:schemeClr val="tx1"/>
                </a:solidFill>
                <a:latin charset="0" panose="020B0806030902050204" pitchFamily="34" typeface="Impact"/>
                <a:ea charset="0" pitchFamily="2" typeface="Roboto Slab"/>
                <a:cs charset="0" panose="02020603050405020304" pitchFamily="18" typeface="Times New Roman"/>
                <a:sym charset="0" typeface="Poppins Medium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111002" y="3090452"/>
              <a:ext cx="6242423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cap="flat" cmpd="sng" w="3175">
                  <a:solidFill>
                    <a:srgbClr val="000000"/>
                  </a:solidFill>
                  <a:prstDash val="solid"/>
                  <a:miter lim="400000"/>
                  <a:headEnd len="med" type="none" w="med"/>
                  <a:tailEnd len="med" type="none" w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blurRad="63500" dir="2700000" dist="38099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 bIns="38100" lIns="38100" rIns="38100" tIns="38100" wrap="square">
              <a:spAutoFit/>
            </a:bodyPr>
            <a:lstStyle/>
            <a:p>
              <a:pPr eaLnBrk="1">
                <a:defRPr/>
              </a:pPr>
              <a:r>
                <a:rPr altLang="x-none" b="1" dirty="0" lang="ru-RU" spc="300" sz="2800">
                  <a:solidFill>
                    <a:srgbClr val="FFFFFF"/>
                  </a:solidFill>
                  <a:latin typeface="+mn-lt"/>
                  <a:ea charset="0" panose="02000000000000000000" pitchFamily="2" typeface="Roboto Medium"/>
                  <a:cs charset="0" typeface="Montserrat"/>
                  <a:sym charset="0" typeface="Poppins SemiBold"/>
                </a:rPr>
                <a:t>Вывод</a:t>
              </a:r>
              <a:endParaRPr altLang="x-none" b="1" dirty="0" lang="x-none" spc="300" sz="2800">
                <a:solidFill>
                  <a:srgbClr val="FFFFFF"/>
                </a:solidFill>
                <a:latin typeface="+mn-lt"/>
                <a:ea charset="0" panose="02000000000000000000" pitchFamily="2" typeface="Roboto Medium"/>
                <a:cs charset="0" typeface="Montserrat"/>
                <a:sym charset="0" typeface="Poppins SemiBold"/>
              </a:endParaRPr>
            </a:p>
          </p:txBody>
        </p:sp>
      </p:grpSp>
      <p:pic>
        <p:nvPicPr>
          <p:cNvPr id="4" name="Рисунок 3"/>
          <p:cNvPicPr>
            <a:picLocks noChangeAspect="1" noGrp="1"/>
          </p:cNvPicPr>
          <p:nvPr>
            <p:ph idx="11" sz="quarter" type="pic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4"/>
          <a:stretch>
            <a:fillRect/>
          </a:stretch>
        </p:blipFill>
        <p:spPr>
          <a:xfrm>
            <a:off x="13204825" y="1241425"/>
            <a:ext cx="9039225" cy="10120313"/>
          </a:xfrm>
        </p:spPr>
      </p:pic>
    </p:spTree>
    <p:extLst>
      <p:ext uri="{BB962C8B-B14F-4D97-AF65-F5344CB8AC3E}">
        <p14:creationId xmlns:p14="http://schemas.microsoft.com/office/powerpoint/2010/main" val="217718011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9D10AD5-AB17-9340-B5B0-250AB59C95A3}"/>
              </a:ext>
            </a:extLst>
          </p:cNvPr>
          <p:cNvSpPr/>
          <p:nvPr/>
        </p:nvSpPr>
        <p:spPr bwMode="auto">
          <a:xfrm>
            <a:off x="7908745" y="2393504"/>
            <a:ext cx="5292886" cy="256845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6CE2255-1135-644D-A36A-130884A6F9BD}"/>
              </a:ext>
            </a:extLst>
          </p:cNvPr>
          <p:cNvSpPr/>
          <p:nvPr/>
        </p:nvSpPr>
        <p:spPr bwMode="auto">
          <a:xfrm>
            <a:off x="720080" y="5194646"/>
            <a:ext cx="4703168" cy="4189526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CA1463-B139-3E4E-991C-4AC17FDA036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2000"/>
          </a:blip>
          <a:stretch>
            <a:fillRect/>
          </a:stretch>
        </p:blipFill>
        <p:spPr>
          <a:xfrm rot="20554450">
            <a:off x="15439621" y="-1427387"/>
            <a:ext cx="8945835" cy="6709376"/>
          </a:xfrm>
          <a:prstGeom prst="rect">
            <a:avLst/>
          </a:prstGeom>
        </p:spPr>
      </p:pic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bIns="38100" lIns="38100" rIns="38100" tIns="38100">
            <a:spAutoFit/>
          </a:bodyPr>
          <a:lstStyle>
            <a:lvl1pPr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1pPr>
            <a:lvl2pPr indent="-285750" marL="742950"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2pPr>
            <a:lvl3pPr indent="-228600" marL="1143000"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3pPr>
            <a:lvl4pPr indent="-228600" marL="1600200"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4pPr>
            <a:lvl5pPr indent="-228600" marL="2057400"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5pPr>
            <a:lvl6pPr defTabSz="825500" eaLnBrk="0" fontAlgn="base" hangingPunct="0" indent="-228600" marL="251460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6pPr>
            <a:lvl7pPr defTabSz="825500" eaLnBrk="0" fontAlgn="base" hangingPunct="0" indent="-228600" marL="297180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7pPr>
            <a:lvl8pPr defTabSz="825500" eaLnBrk="0" fontAlgn="base" hangingPunct="0" indent="-228600" marL="342900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8pPr>
            <a:lvl9pPr defTabSz="825500" eaLnBrk="0" fontAlgn="base" hangingPunct="0" indent="-228600" marL="388620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charset="0" typeface="Poppins"/>
                <a:ea charset="0" typeface="Poppins"/>
                <a:cs charset="0" typeface="Poppins"/>
                <a:sym charset="0" typeface="Poppins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altLang="x-none" b="1" lang="x-none" smtClean="0" sz="3200">
                <a:solidFill>
                  <a:schemeClr val="tx1"/>
                </a:solidFill>
                <a:latin charset="0" panose="02000000000000000000" pitchFamily="2" typeface="Roboto"/>
                <a:ea charset="0" panose="02000000000000000000" pitchFamily="2" typeface="Roboto"/>
                <a:cs charset="0" panose="02020603050405020304" pitchFamily="18" typeface="Times New Roman"/>
              </a:rPr>
              <a:pPr algn="ctr" eaLnBrk="1">
                <a:defRPr/>
              </a:pPr>
              <a:t>2</a:t>
            </a:fld>
            <a:endParaRPr altLang="x-none" b="1" dirty="0" lang="x-none" sz="3200">
              <a:solidFill>
                <a:schemeClr val="tx1"/>
              </a:solidFill>
              <a:latin charset="0" panose="02000000000000000000" pitchFamily="2" typeface="Roboto"/>
              <a:ea charset="0" panose="02000000000000000000" pitchFamily="2" typeface="Roboto"/>
              <a:cs charset="0" panose="02020603050405020304" pitchFamily="18" typeface="Times New Roman"/>
            </a:endParaRPr>
          </a:p>
        </p:txBody>
      </p:sp>
      <p:sp>
        <p:nvSpPr>
          <p:cNvPr id="16388" name="Rectangle 1">
            <a:extLst>
              <a:ext uri="{FF2B5EF4-FFF2-40B4-BE49-F238E27FC236}">
                <a16:creationId xmlns:a16="http://schemas.microsoft.com/office/drawing/2014/main" id="{5560FC2A-2DEC-6A45-AF17-89681D33D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6468" y="7640723"/>
            <a:ext cx="10657184" cy="46166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altLang="en-US" b="1" dirty="0" lang="ru-RU" sz="2800">
                <a:solidFill>
                  <a:schemeClr val="tx1"/>
                </a:solidFill>
                <a:latin typeface="+mn-lt"/>
              </a:rPr>
              <a:t>Терроризм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 -</a:t>
            </a:r>
            <a:r>
              <a:rPr b="1" dirty="0" lang="ru-RU" sz="2800">
                <a:solidFill>
                  <a:schemeClr val="tx1"/>
                </a:solidFill>
                <a:latin typeface="+mn-lt"/>
                <a:hlinkClick r:id="rId4" tooltip="Идеология"/>
              </a:rPr>
              <a:t>идеология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 насилия и практика воздействия на общественное сознание, на принятие решений органами </a:t>
            </a:r>
            <a:r>
              <a:rPr b="1" dirty="0" lang="ru-RU" sz="2800">
                <a:solidFill>
                  <a:schemeClr val="tx1"/>
                </a:solidFill>
                <a:latin typeface="+mn-lt"/>
                <a:hlinkClick r:id="rId5" tooltip="Политическая власть"/>
              </a:rPr>
              <a:t>государственной власти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, </a:t>
            </a:r>
            <a:r>
              <a:rPr b="1" dirty="0" lang="ru-RU" sz="2800">
                <a:solidFill>
                  <a:schemeClr val="tx1"/>
                </a:solidFill>
                <a:latin typeface="+mn-lt"/>
                <a:hlinkClick r:id="rId6" tooltip="Муниципалитет"/>
              </a:rPr>
              <a:t>органами местного самоуправления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 или </a:t>
            </a:r>
            <a:r>
              <a:rPr b="1" dirty="0" lang="ru-RU" sz="2800">
                <a:solidFill>
                  <a:schemeClr val="tx1"/>
                </a:solidFill>
                <a:latin typeface="+mn-lt"/>
                <a:hlinkClick r:id="rId7" tooltip="Международная организация"/>
              </a:rPr>
              <a:t>международными организациями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, связанная с силовым воздействием, устрашением </a:t>
            </a:r>
            <a:r>
              <a:rPr b="1" dirty="0" lang="ru-RU" sz="2800">
                <a:solidFill>
                  <a:schemeClr val="tx1"/>
                </a:solidFill>
                <a:latin typeface="+mn-lt"/>
                <a:hlinkClick r:id="rId8" tooltip="Мирное население"/>
              </a:rPr>
              <a:t>мирного населения</a:t>
            </a:r>
            <a:r>
              <a:rPr b="1" dirty="0" lang="ru-RU" sz="2800">
                <a:solidFill>
                  <a:schemeClr val="tx1"/>
                </a:solidFill>
                <a:latin typeface="+mn-lt"/>
              </a:rPr>
              <a:t> и/или иными формами противоправных насильственных действий</a:t>
            </a:r>
            <a:endParaRPr altLang="en-US" b="1" dirty="0" lang="en-US" sz="2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007D5A8D-239E-8243-A9E6-7121CB72F793}"/>
              </a:ext>
            </a:extLst>
          </p:cNvPr>
          <p:cNvSpPr txBox="1">
            <a:spLocks/>
          </p:cNvSpPr>
          <p:nvPr/>
        </p:nvSpPr>
        <p:spPr bwMode="auto">
          <a:xfrm>
            <a:off x="11452869" y="3618628"/>
            <a:ext cx="11308680" cy="343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cap="flat" cmpd="sng" w="3175">
                <a:solidFill>
                  <a:srgbClr val="000000"/>
                </a:solidFill>
                <a:prstDash val="solid"/>
                <a:miter lim="400000"/>
                <a:headEnd len="med" type="none" w="med"/>
                <a:tailEnd len="med" type="none" w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blurRad="63500" dir="2700000" dist="38099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bIns="38100" lIns="38100" rIns="38100" tIns="38100"/>
          <a:lstStyle/>
          <a:p>
            <a:pPr eaLnBrk="1">
              <a:defRPr/>
            </a:pPr>
            <a:r>
              <a:rPr altLang="x-none" dirty="0" lang="ru-RU" sz="13000">
                <a:solidFill>
                  <a:schemeClr val="tx1"/>
                </a:solidFill>
                <a:latin charset="0" panose="020B0806030902050204" pitchFamily="34" typeface="Impact"/>
                <a:ea charset="0" pitchFamily="2" typeface="Roboto Slab"/>
                <a:cs charset="0" panose="02020603050405020304" pitchFamily="18" typeface="Times New Roman"/>
                <a:sym charset="0" typeface="Poppins Medium"/>
              </a:rPr>
              <a:t>Терроризм-</a:t>
            </a:r>
          </a:p>
          <a:p>
            <a:pPr eaLnBrk="1">
              <a:defRPr/>
            </a:pPr>
            <a:r>
              <a:rPr altLang="x-none" dirty="0" lang="ru-RU" sz="7200">
                <a:solidFill>
                  <a:schemeClr val="tx1"/>
                </a:solidFill>
                <a:latin charset="0" panose="020B0806030902050204" pitchFamily="34" typeface="Impact"/>
                <a:ea charset="0" pitchFamily="2" typeface="Roboto Slab"/>
                <a:cs charset="0" panose="02020603050405020304" pitchFamily="18" typeface="Times New Roman"/>
                <a:sym charset="0" typeface="Poppins Medium"/>
              </a:rPr>
              <a:t>это глобальная проблема</a:t>
            </a:r>
            <a:endParaRPr altLang="x-none" dirty="0" lang="en-US" sz="7200">
              <a:solidFill>
                <a:schemeClr val="tx1"/>
              </a:solidFill>
              <a:latin charset="0" panose="020B0806030902050204" pitchFamily="34" typeface="Impact"/>
              <a:ea charset="0" pitchFamily="2" typeface="Roboto Slab"/>
              <a:cs charset="0" panose="02020603050405020304" pitchFamily="18" typeface="Times New Roman"/>
              <a:sym charset="0" typeface="Poppins Medium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1" sz="quarter" type="pic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>
            <a:fillRect/>
          </a:stretch>
        </p:blipFill>
        <p:spPr>
          <a:xfrm>
            <a:off x="1533525" y="1673225"/>
            <a:ext cx="8066088" cy="10369550"/>
          </a:xfrm>
        </p:spPr>
      </p:pic>
    </p:spTree>
    <p:extLst>
      <p:ext uri="{BB962C8B-B14F-4D97-AF65-F5344CB8AC3E}">
        <p14:creationId xmlns:p14="http://schemas.microsoft.com/office/powerpoint/2010/main" val="352542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3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EAB4819-9670-F54D-B984-815EBD01ABB5}"/>
              </a:ext>
            </a:extLst>
          </p:cNvPr>
          <p:cNvGrpSpPr/>
          <p:nvPr/>
        </p:nvGrpSpPr>
        <p:grpSpPr>
          <a:xfrm>
            <a:off x="957126" y="402511"/>
            <a:ext cx="9866722" cy="4680520"/>
            <a:chOff x="957126" y="708897"/>
            <a:chExt cx="9866722" cy="3933223"/>
          </a:xfrm>
        </p:grpSpPr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7126" y="708897"/>
              <a:ext cx="9866722" cy="3933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Формы </a:t>
              </a:r>
            </a:p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проявления</a:t>
              </a:r>
            </a:p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терроризма</a:t>
              </a:r>
              <a:endParaRPr lang="x-none" altLang="x-none" sz="96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4517" y="2321496"/>
              <a:ext cx="5592762" cy="3540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>
              <a:spAutoFit/>
            </a:bodyPr>
            <a:lstStyle/>
            <a:p>
              <a:pPr eaLnBrk="1">
                <a:defRPr/>
              </a:pPr>
              <a:endParaRPr lang="x-none" altLang="x-none" sz="1800" b="1" spc="300" dirty="0">
                <a:solidFill>
                  <a:schemeClr val="tx2"/>
                </a:solidFill>
                <a:latin typeface="+mn-lt"/>
                <a:ea typeface="Roboto Medium" panose="02000000000000000000" pitchFamily="2" charset="0"/>
                <a:cs typeface="Montserrat" charset="0"/>
                <a:sym typeface="Poppins SemiBold" charset="0"/>
              </a:endParaRP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05CC4E1-02E1-F94F-807B-4BCA83FEE119}"/>
              </a:ext>
            </a:extLst>
          </p:cNvPr>
          <p:cNvGrpSpPr/>
          <p:nvPr/>
        </p:nvGrpSpPr>
        <p:grpSpPr>
          <a:xfrm>
            <a:off x="2751393" y="5327581"/>
            <a:ext cx="6656159" cy="5102094"/>
            <a:chOff x="2751393" y="5327581"/>
            <a:chExt cx="6656159" cy="5102094"/>
          </a:xfrm>
        </p:grpSpPr>
        <p:sp>
          <p:nvSpPr>
            <p:cNvPr id="20" name="Нашивка 19">
              <a:extLst>
                <a:ext uri="{FF2B5EF4-FFF2-40B4-BE49-F238E27FC236}">
                  <a16:creationId xmlns:a16="http://schemas.microsoft.com/office/drawing/2014/main" id="{6EACAF37-8525-0944-B96B-A0EB291662AE}"/>
                </a:ext>
              </a:extLst>
            </p:cNvPr>
            <p:cNvSpPr/>
            <p:nvPr/>
          </p:nvSpPr>
          <p:spPr bwMode="auto">
            <a:xfrm>
              <a:off x="2751393" y="5327581"/>
              <a:ext cx="6656159" cy="5102094"/>
            </a:xfrm>
            <a:prstGeom prst="chevron">
              <a:avLst>
                <a:gd name="adj" fmla="val 18831"/>
              </a:avLst>
            </a:prstGeom>
            <a:solidFill>
              <a:schemeClr val="tx2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C99ECB18-F04C-C64A-B98F-666A59AADD71}"/>
                </a:ext>
              </a:extLst>
            </p:cNvPr>
            <p:cNvGrpSpPr/>
            <p:nvPr/>
          </p:nvGrpSpPr>
          <p:grpSpPr>
            <a:xfrm>
              <a:off x="3767064" y="6048079"/>
              <a:ext cx="5093077" cy="2443961"/>
              <a:chOff x="2481253" y="4750272"/>
              <a:chExt cx="5093077" cy="2443961"/>
            </a:xfrm>
          </p:grpSpPr>
          <p:sp>
            <p:nvSpPr>
              <p:cNvPr id="16388" name="Rectangle 1">
                <a:extLst>
                  <a:ext uri="{FF2B5EF4-FFF2-40B4-BE49-F238E27FC236}">
                    <a16:creationId xmlns:a16="http://schemas.microsoft.com/office/drawing/2014/main" id="{5560FC2A-2DEC-6A45-AF17-89681D33D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1253" y="5993904"/>
                <a:ext cx="5093077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chemeClr val="bg1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Международный терроризм 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chemeClr val="bg1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(террористические акты)</a:t>
                </a:r>
                <a:endParaRPr lang="en-US" altLang="en-US" sz="2400" b="1" dirty="0">
                  <a:solidFill>
                    <a:schemeClr val="bg1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3">
                <a:extLst>
                  <a:ext uri="{FF2B5EF4-FFF2-40B4-BE49-F238E27FC236}">
                    <a16:creationId xmlns:a16="http://schemas.microsoft.com/office/drawing/2014/main" id="{48630D98-B96F-3449-81DD-1422FCD3AA9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817613" y="4750272"/>
                <a:ext cx="2773868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Вид</a:t>
                </a:r>
                <a:r>
                  <a:rPr lang="en-US" altLang="x-none" sz="5400" dirty="0">
                    <a:solidFill>
                      <a:schemeClr val="accent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 #1</a:t>
                </a:r>
                <a:endParaRPr lang="x-none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66E65F47-1DA5-1840-A6DE-AF61E7C5BC01}"/>
              </a:ext>
            </a:extLst>
          </p:cNvPr>
          <p:cNvGrpSpPr/>
          <p:nvPr/>
        </p:nvGrpSpPr>
        <p:grpSpPr>
          <a:xfrm>
            <a:off x="8860141" y="5327581"/>
            <a:ext cx="6656159" cy="5102094"/>
            <a:chOff x="8860141" y="5327581"/>
            <a:chExt cx="6656159" cy="5102094"/>
          </a:xfrm>
        </p:grpSpPr>
        <p:sp>
          <p:nvSpPr>
            <p:cNvPr id="21" name="Нашивка 20">
              <a:extLst>
                <a:ext uri="{FF2B5EF4-FFF2-40B4-BE49-F238E27FC236}">
                  <a16:creationId xmlns:a16="http://schemas.microsoft.com/office/drawing/2014/main" id="{86A84A4B-1732-5849-8987-287948BE0D93}"/>
                </a:ext>
              </a:extLst>
            </p:cNvPr>
            <p:cNvSpPr/>
            <p:nvPr/>
          </p:nvSpPr>
          <p:spPr bwMode="auto">
            <a:xfrm>
              <a:off x="8860141" y="5327581"/>
              <a:ext cx="6656159" cy="5102094"/>
            </a:xfrm>
            <a:prstGeom prst="chevron">
              <a:avLst>
                <a:gd name="adj" fmla="val 18831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D454660B-A38A-D147-AE00-276AAFBD171C}"/>
                </a:ext>
              </a:extLst>
            </p:cNvPr>
            <p:cNvGrpSpPr/>
            <p:nvPr/>
          </p:nvGrpSpPr>
          <p:grpSpPr>
            <a:xfrm>
              <a:off x="9815736" y="6048079"/>
              <a:ext cx="5400600" cy="2720959"/>
              <a:chOff x="2268529" y="4750272"/>
              <a:chExt cx="5400600" cy="2720959"/>
            </a:xfrm>
          </p:grpSpPr>
          <p:sp>
            <p:nvSpPr>
              <p:cNvPr id="24" name="Rectangle 1">
                <a:extLst>
                  <a:ext uri="{FF2B5EF4-FFF2-40B4-BE49-F238E27FC236}">
                    <a16:creationId xmlns:a16="http://schemas.microsoft.com/office/drawing/2014/main" id="{57757FA4-8601-0E4F-B16C-21A0C533B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8529" y="5716905"/>
                <a:ext cx="5400600" cy="1754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chemeClr val="bg1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Внутриполитический</a:t>
                </a:r>
                <a:endParaRPr lang="en-AU" altLang="en-US" sz="2400" b="1" dirty="0">
                  <a:solidFill>
                    <a:schemeClr val="bg1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chemeClr val="bg1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терроризм </a:t>
                </a:r>
                <a:endParaRPr lang="en-AU" altLang="en-US" sz="2400" b="1" dirty="0">
                  <a:solidFill>
                    <a:schemeClr val="bg1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chemeClr val="bg1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(Террористические действия)</a:t>
                </a:r>
                <a:endParaRPr lang="en-US" altLang="en-US" sz="2400" b="1" dirty="0">
                  <a:solidFill>
                    <a:schemeClr val="bg1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 Box 3">
                <a:extLst>
                  <a:ext uri="{FF2B5EF4-FFF2-40B4-BE49-F238E27FC236}">
                    <a16:creationId xmlns:a16="http://schemas.microsoft.com/office/drawing/2014/main" id="{7C01C08A-DF13-EA41-96A3-C948BB503A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64673" y="4750272"/>
                <a:ext cx="3916988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tx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Вид</a:t>
                </a:r>
                <a:r>
                  <a:rPr lang="en-US" altLang="x-none" sz="5400" dirty="0">
                    <a:solidFill>
                      <a:schemeClr val="tx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 #2</a:t>
                </a:r>
                <a:endParaRPr lang="x-none" altLang="x-none" sz="54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0C932980-E593-C845-AA65-0EE7F34D9551}"/>
              </a:ext>
            </a:extLst>
          </p:cNvPr>
          <p:cNvGrpSpPr/>
          <p:nvPr/>
        </p:nvGrpSpPr>
        <p:grpSpPr>
          <a:xfrm>
            <a:off x="14968889" y="5327581"/>
            <a:ext cx="6656159" cy="5102094"/>
            <a:chOff x="14968889" y="5327581"/>
            <a:chExt cx="6656159" cy="5102094"/>
          </a:xfrm>
        </p:grpSpPr>
        <p:sp>
          <p:nvSpPr>
            <p:cNvPr id="22" name="Нашивка 21">
              <a:extLst>
                <a:ext uri="{FF2B5EF4-FFF2-40B4-BE49-F238E27FC236}">
                  <a16:creationId xmlns:a16="http://schemas.microsoft.com/office/drawing/2014/main" id="{AE886CEC-CD44-224E-B4FD-0C06A5A800E6}"/>
                </a:ext>
              </a:extLst>
            </p:cNvPr>
            <p:cNvSpPr/>
            <p:nvPr/>
          </p:nvSpPr>
          <p:spPr bwMode="auto">
            <a:xfrm>
              <a:off x="14968889" y="5327581"/>
              <a:ext cx="6656159" cy="5102094"/>
            </a:xfrm>
            <a:prstGeom prst="chevron">
              <a:avLst>
                <a:gd name="adj" fmla="val 18831"/>
              </a:avLst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grpSp>
          <p:nvGrpSpPr>
            <p:cNvPr id="26" name="Группа 25">
              <a:extLst>
                <a:ext uri="{FF2B5EF4-FFF2-40B4-BE49-F238E27FC236}">
                  <a16:creationId xmlns:a16="http://schemas.microsoft.com/office/drawing/2014/main" id="{7FAD8617-B9E8-074D-8B94-EA57CF34D31E}"/>
                </a:ext>
              </a:extLst>
            </p:cNvPr>
            <p:cNvGrpSpPr/>
            <p:nvPr/>
          </p:nvGrpSpPr>
          <p:grpSpPr>
            <a:xfrm>
              <a:off x="16340500" y="6048079"/>
              <a:ext cx="4985576" cy="2409720"/>
              <a:chOff x="2778126" y="4750272"/>
              <a:chExt cx="4985576" cy="2409720"/>
            </a:xfrm>
          </p:grpSpPr>
          <p:sp>
            <p:nvSpPr>
              <p:cNvPr id="27" name="Rectangle 1">
                <a:extLst>
                  <a:ext uri="{FF2B5EF4-FFF2-40B4-BE49-F238E27FC236}">
                    <a16:creationId xmlns:a16="http://schemas.microsoft.com/office/drawing/2014/main" id="{305C99DF-4723-8746-86F2-BFA99AC53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6" y="6028144"/>
                <a:ext cx="4985576" cy="1131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altLang="en-US" sz="2400" b="1" dirty="0">
                    <a:solidFill>
                      <a:srgbClr val="FFFFFF"/>
                    </a:solidFill>
                    <a:latin typeface="+mn-lt"/>
                    <a:ea typeface="Roboto" panose="02000000000000000000" pitchFamily="2" charset="0"/>
                    <a:cs typeface="Times New Roman" panose="02020603050405020304" pitchFamily="18" charset="0"/>
                  </a:rPr>
                  <a:t>Уголовный терроризм      (Корыстные цели)</a:t>
                </a:r>
                <a:endParaRPr lang="en-US" altLang="en-US" sz="2400" b="1" dirty="0">
                  <a:solidFill>
                    <a:srgbClr val="FFFFFF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 Box 3">
                <a:extLst>
                  <a:ext uri="{FF2B5EF4-FFF2-40B4-BE49-F238E27FC236}">
                    <a16:creationId xmlns:a16="http://schemas.microsoft.com/office/drawing/2014/main" id="{E128856B-84A5-0C46-9FC8-6185C85156E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703740" y="4750272"/>
                <a:ext cx="363885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tx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Вид</a:t>
                </a:r>
                <a:r>
                  <a:rPr lang="en-US" altLang="x-none" sz="5400" dirty="0">
                    <a:solidFill>
                      <a:schemeClr val="tx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 #3</a:t>
                </a:r>
                <a:endParaRPr lang="x-none" altLang="x-none" sz="54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7607389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6CE2255-1135-644D-A36A-130884A6F9BD}"/>
              </a:ext>
            </a:extLst>
          </p:cNvPr>
          <p:cNvSpPr/>
          <p:nvPr/>
        </p:nvSpPr>
        <p:spPr bwMode="auto">
          <a:xfrm>
            <a:off x="0" y="1671648"/>
            <a:ext cx="5423248" cy="6480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  <p:sp>
        <p:nvSpPr>
          <p:cNvPr id="16388" name="Rectangle 1">
            <a:extLst>
              <a:ext uri="{FF2B5EF4-FFF2-40B4-BE49-F238E27FC236}">
                <a16:creationId xmlns:a16="http://schemas.microsoft.com/office/drawing/2014/main" id="{5560FC2A-2DEC-6A45-AF17-89681D33D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7817" y="2105472"/>
            <a:ext cx="1065718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b="1" dirty="0" lang="ru-RU" sz="3200">
                <a:solidFill>
                  <a:srgbClr val="FFFFFF"/>
                </a:solidFill>
                <a:latin typeface="+mn-lt"/>
                <a:hlinkClick r:id="rId3"/>
              </a:rPr>
              <a:t>Экстремизм</a:t>
            </a:r>
            <a:r>
              <a:rPr b="1" dirty="0" lang="ru-RU" sz="3200">
                <a:solidFill>
                  <a:srgbClr val="FFFFFF"/>
                </a:solidFill>
                <a:latin typeface="+mn-lt"/>
              </a:rPr>
              <a:t> - можно определить, как приверженность лиц или групп лиц к крайним, радикальным взглядам, которые касаются общественной жизни (чаще её политической сферы).</a:t>
            </a:r>
            <a:endParaRPr altLang="en-US" b="1" dirty="0" lang="en-US" sz="3200">
              <a:solidFill>
                <a:srgbClr val="FFFFFF"/>
              </a:solidFill>
              <a:latin typeface="+mn-lt"/>
              <a:ea charset="0" panose="02000000000000000000" pitchFamily="2" typeface="Roboto"/>
              <a:cs charset="0" panose="02020603050405020304" pitchFamily="18" typeface="Times New Roman"/>
            </a:endParaRPr>
          </a:p>
        </p:txBody>
      </p:sp>
      <p:pic>
        <p:nvPicPr>
          <p:cNvPr id="2" name="Рисунок 1"/>
          <p:cNvPicPr>
            <a:picLocks noChangeAspect="1" noGrp="1"/>
          </p:cNvPicPr>
          <p:nvPr>
            <p:ph idx="11" sz="quarter" type="pic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r="91"/>
          <a:stretch>
            <a:fillRect/>
          </a:stretch>
        </p:blipFill>
        <p:spPr>
          <a:xfrm>
            <a:off x="1533525" y="5562600"/>
            <a:ext cx="6626225" cy="6478588"/>
          </a:xfrm>
        </p:spPr>
      </p:pic>
      <p:sp>
        <p:nvSpPr>
          <p:cNvPr id="10" name="Text Box 3">
            <a:extLst>
              <a:ext uri="{FF2B5EF4-FFF2-40B4-BE49-F238E27FC236}">
                <a16:creationId xmlns:a16="http://schemas.microsoft.com/office/drawing/2014/main" id="{F050EB4C-90A9-B04B-8A34-0884AD18BF47}"/>
              </a:ext>
            </a:extLst>
          </p:cNvPr>
          <p:cNvSpPr txBox="1">
            <a:spLocks/>
          </p:cNvSpPr>
          <p:nvPr/>
        </p:nvSpPr>
        <p:spPr bwMode="auto">
          <a:xfrm>
            <a:off x="9383688" y="6867448"/>
            <a:ext cx="10221193" cy="431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cap="flat" cmpd="sng" w="3175">
                <a:solidFill>
                  <a:srgbClr val="000000"/>
                </a:solidFill>
                <a:prstDash val="solid"/>
                <a:miter lim="400000"/>
                <a:headEnd len="med" type="none" w="med"/>
                <a:tailEnd len="med" type="none" w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blurRad="63500" dir="2700000" dist="38099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bIns="38100" lIns="38100" rIns="38100" tIns="38100"/>
          <a:lstStyle/>
          <a:p>
            <a:pPr eaLnBrk="1">
              <a:defRPr/>
            </a:pPr>
            <a:r>
              <a:rPr altLang="x-none" dirty="0" lang="ru-RU" sz="13000">
                <a:solidFill>
                  <a:schemeClr val="tx1"/>
                </a:solidFill>
                <a:latin charset="0" panose="020B0806030902050204" pitchFamily="34" typeface="Impact"/>
                <a:ea charset="0" pitchFamily="2" typeface="Roboto Slab"/>
                <a:cs charset="0" panose="02020603050405020304" pitchFamily="18" typeface="Times New Roman"/>
                <a:sym charset="0" typeface="Poppins Medium"/>
              </a:rPr>
              <a:t>Что такое</a:t>
            </a:r>
          </a:p>
          <a:p>
            <a:pPr eaLnBrk="1">
              <a:defRPr/>
            </a:pPr>
            <a:r>
              <a:rPr altLang="x-none" dirty="0" lang="ru-RU" sz="13000">
                <a:solidFill>
                  <a:schemeClr val="tx1"/>
                </a:solidFill>
                <a:latin charset="0" panose="020B0806030902050204" pitchFamily="34" typeface="Impact"/>
                <a:ea charset="0" pitchFamily="2" typeface="Roboto Slab"/>
                <a:cs charset="0" panose="02020603050405020304" pitchFamily="18" typeface="Times New Roman"/>
                <a:sym charset="0" typeface="Poppins Medium"/>
              </a:rPr>
              <a:t>экстремизм?</a:t>
            </a:r>
            <a:endParaRPr altLang="x-none" dirty="0" lang="en-US" sz="13000">
              <a:solidFill>
                <a:schemeClr val="tx1"/>
              </a:solidFill>
              <a:latin charset="0" panose="020B0806030902050204" pitchFamily="34" typeface="Impact"/>
              <a:ea charset="0" pitchFamily="2" typeface="Roboto Slab"/>
              <a:cs charset="0" panose="02020603050405020304" pitchFamily="18" typeface="Times New Roman"/>
              <a:sym charset="0" typeface="Poppins Medium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007EF91-007D-DD4F-AD13-91DC5AF90543}"/>
              </a:ext>
            </a:extLst>
          </p:cNvPr>
          <p:cNvSpPr/>
          <p:nvPr/>
        </p:nvSpPr>
        <p:spPr bwMode="auto">
          <a:xfrm>
            <a:off x="22250472" y="5561856"/>
            <a:ext cx="2133528" cy="64800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algn="ctr" cap="flat" cmpd="sng" w="12700">
            <a:noFill/>
            <a:prstDash val="solid"/>
            <a:miter lim="400000"/>
            <a:headEnd len="med" type="none" w="med"/>
            <a:tailEnd len="med" type="none" w="med"/>
          </a:ln>
          <a:effectLst/>
        </p:spPr>
        <p:txBody>
          <a:bodyPr anchor="ctr" anchorCtr="0" bIns="38100" compatLnSpc="1" lIns="38100" numCol="1" rIns="38100" rtlCol="0" tIns="38100" vert="horz" wrap="square">
            <a:prstTxWarp prst="textNoShape">
              <a:avLst/>
            </a:prstTxWarp>
            <a:spAutoFit/>
          </a:bodyPr>
          <a:lstStyle/>
          <a:p>
            <a:pPr algn="l" defTabSz="825500" eaLnBrk="1" fontAlgn="base" hangingPunct="0" indent="0" latinLnBrk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trike="noStrike" sz="2000" u="none">
              <a:ln>
                <a:noFill/>
              </a:ln>
              <a:solidFill>
                <a:srgbClr val="74808C"/>
              </a:solidFill>
              <a:effectLst/>
              <a:latin charset="0" typeface="Poppins"/>
              <a:ea charset="0" typeface="Poppins"/>
              <a:cs charset="0" typeface="Poppins"/>
              <a:sym charset="0"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60079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4686990-BD05-C84A-98FC-71D423CF6412}"/>
              </a:ext>
            </a:extLst>
          </p:cNvPr>
          <p:cNvSpPr/>
          <p:nvPr/>
        </p:nvSpPr>
        <p:spPr bwMode="auto">
          <a:xfrm>
            <a:off x="14136216" y="4868797"/>
            <a:ext cx="2997740" cy="1973023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6CE2255-1135-644D-A36A-130884A6F9BD}"/>
              </a:ext>
            </a:extLst>
          </p:cNvPr>
          <p:cNvSpPr/>
          <p:nvPr/>
        </p:nvSpPr>
        <p:spPr bwMode="auto">
          <a:xfrm>
            <a:off x="742728" y="2278011"/>
            <a:ext cx="3240360" cy="2132709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5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FBCBC59-960C-5A4D-BF7A-ECCA239ABC02}"/>
              </a:ext>
            </a:extLst>
          </p:cNvPr>
          <p:cNvGrpSpPr/>
          <p:nvPr/>
        </p:nvGrpSpPr>
        <p:grpSpPr>
          <a:xfrm>
            <a:off x="2760663" y="3254710"/>
            <a:ext cx="14742274" cy="3429235"/>
            <a:chOff x="2760663" y="3090451"/>
            <a:chExt cx="14742274" cy="3429235"/>
          </a:xfrm>
        </p:grpSpPr>
        <p:sp>
          <p:nvSpPr>
            <p:cNvPr id="16388" name="Rectangle 1">
              <a:extLst>
                <a:ext uri="{FF2B5EF4-FFF2-40B4-BE49-F238E27FC236}">
                  <a16:creationId xmlns:a16="http://schemas.microsoft.com/office/drawing/2014/main" id="{5560FC2A-2DEC-6A45-AF17-89681D33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5" y="5777880"/>
              <a:ext cx="13446323" cy="741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en-US" sz="32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78125" y="3656070"/>
              <a:ext cx="14724812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Терроризм и Экстремизм </a:t>
              </a:r>
              <a:endParaRPr lang="x-none" altLang="x-none" sz="96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60663" y="3090451"/>
              <a:ext cx="5592762" cy="507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ru-RU" altLang="x-none" sz="2800" b="1" spc="300" dirty="0">
                  <a:solidFill>
                    <a:schemeClr val="tx1"/>
                  </a:solidFill>
                  <a:latin typeface="+mn-lt"/>
                  <a:ea typeface="Roboto Medium" panose="02000000000000000000" pitchFamily="2" charset="0"/>
                  <a:cs typeface="Montserrat" charset="0"/>
                  <a:sym typeface="Poppins SemiBold" charset="0"/>
                </a:rPr>
                <a:t>Сходства и различия </a:t>
              </a:r>
              <a:endParaRPr lang="x-none" altLang="x-none" sz="2800" b="1" spc="300" dirty="0">
                <a:solidFill>
                  <a:schemeClr val="tx1"/>
                </a:solidFill>
                <a:latin typeface="+mn-lt"/>
                <a:ea typeface="Roboto Medium" panose="02000000000000000000" pitchFamily="2" charset="0"/>
                <a:cs typeface="Montserrat" charset="0"/>
                <a:sym typeface="Poppins SemiBold" charset="0"/>
              </a:endParaRP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B40A13A-B707-EC4A-82DD-CED78C37FE39}"/>
              </a:ext>
            </a:extLst>
          </p:cNvPr>
          <p:cNvSpPr/>
          <p:nvPr/>
        </p:nvSpPr>
        <p:spPr bwMode="auto">
          <a:xfrm>
            <a:off x="17376576" y="414"/>
            <a:ext cx="7007424" cy="461208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8124" y="5947428"/>
            <a:ext cx="1517451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FF"/>
                </a:solidFill>
                <a:latin typeface="+mn-lt"/>
              </a:rPr>
              <a:t>Понятия «экстремизм» и «терроризм» взаимосвязаны. Терроризм — составная часть экстремизма, один из видов его проявлений, непосредственно связанный с насилием или </a:t>
            </a:r>
            <a:r>
              <a:rPr lang="ru-RU" sz="3200" dirty="0">
                <a:solidFill>
                  <a:srgbClr val="FFFFFF"/>
                </a:solidFill>
                <a:latin typeface="+mn-lt"/>
                <a:hlinkClick r:id="rId3"/>
              </a:rPr>
              <a:t>угрозой насилия</a:t>
            </a:r>
            <a:r>
              <a:rPr lang="ru-RU" sz="3200" dirty="0">
                <a:solidFill>
                  <a:srgbClr val="FFFFFF"/>
                </a:solidFill>
                <a:latin typeface="+mn-lt"/>
              </a:rPr>
              <a:t> и воздействием на государство. Экстремизм же шире: он включает и такую деятельность, которая не является насильственной, но все равно грубо нарушает права и свободы граждан, имея под этим идеологическую подоплёку (например, публичное заведомо </a:t>
            </a:r>
            <a:r>
              <a:rPr lang="ru-RU" sz="3200" dirty="0">
                <a:solidFill>
                  <a:srgbClr val="FFFFFF"/>
                </a:solidFill>
                <a:latin typeface="+mn-lt"/>
                <a:hlinkClick r:id="rId4"/>
              </a:rPr>
              <a:t>ложное обвинение</a:t>
            </a:r>
            <a:r>
              <a:rPr lang="ru-RU" sz="3200" dirty="0">
                <a:solidFill>
                  <a:srgbClr val="FFFFFF"/>
                </a:solidFill>
                <a:latin typeface="+mn-lt"/>
              </a:rPr>
              <a:t> лица, замещающего государственную должность РФ).</a:t>
            </a:r>
          </a:p>
        </p:txBody>
      </p:sp>
    </p:spTree>
    <p:extLst>
      <p:ext uri="{BB962C8B-B14F-4D97-AF65-F5344CB8AC3E}">
        <p14:creationId xmlns:p14="http://schemas.microsoft.com/office/powerpoint/2010/main" val="178000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6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7B11F31-3E60-214B-8C33-1C39DAEFBB68}"/>
              </a:ext>
            </a:extLst>
          </p:cNvPr>
          <p:cNvGrpSpPr/>
          <p:nvPr/>
        </p:nvGrpSpPr>
        <p:grpSpPr>
          <a:xfrm>
            <a:off x="2542928" y="2090699"/>
            <a:ext cx="16921880" cy="2337410"/>
            <a:chOff x="2542928" y="2090699"/>
            <a:chExt cx="16921880" cy="2337410"/>
          </a:xfrm>
        </p:grpSpPr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2928" y="2843784"/>
              <a:ext cx="16921880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80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Экстремизмом и терроризмом</a:t>
              </a:r>
              <a:endParaRPr lang="x-none" altLang="x-none" sz="80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4517" y="2090699"/>
              <a:ext cx="5592762" cy="815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ru-RU" altLang="x-none" sz="2400" b="1" spc="300" dirty="0">
                  <a:solidFill>
                    <a:schemeClr val="tx2"/>
                  </a:solidFill>
                  <a:latin typeface="+mn-lt"/>
                  <a:ea typeface="Roboto Medium" panose="02000000000000000000" pitchFamily="2" charset="0"/>
                  <a:cs typeface="Montserrat" charset="0"/>
                  <a:sym typeface="Poppins SemiBold" charset="0"/>
                </a:rPr>
                <a:t>Разные виды преступлений связанные с</a:t>
              </a:r>
              <a:endParaRPr lang="x-none" altLang="x-none" sz="2400" b="1" spc="300" dirty="0">
                <a:solidFill>
                  <a:schemeClr val="tx2"/>
                </a:solidFill>
                <a:latin typeface="+mn-lt"/>
                <a:ea typeface="Roboto Medium" panose="02000000000000000000" pitchFamily="2" charset="0"/>
                <a:cs typeface="Montserrat" charset="0"/>
                <a:sym typeface="Poppins SemiBold" charset="0"/>
              </a:endParaRP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99ECB18-F04C-C64A-B98F-666A59AADD71}"/>
              </a:ext>
            </a:extLst>
          </p:cNvPr>
          <p:cNvGrpSpPr/>
          <p:nvPr/>
        </p:nvGrpSpPr>
        <p:grpSpPr>
          <a:xfrm>
            <a:off x="2561979" y="5273825"/>
            <a:ext cx="8837933" cy="2127796"/>
            <a:chOff x="2778125" y="4787001"/>
            <a:chExt cx="8837933" cy="1852858"/>
          </a:xfrm>
        </p:grpSpPr>
        <p:sp>
          <p:nvSpPr>
            <p:cNvPr id="16388" name="Rectangle 1">
              <a:extLst>
                <a:ext uri="{FF2B5EF4-FFF2-40B4-BE49-F238E27FC236}">
                  <a16:creationId xmlns:a16="http://schemas.microsoft.com/office/drawing/2014/main" id="{5560FC2A-2DEC-6A45-AF17-89681D33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5" y="5993904"/>
              <a:ext cx="8837933" cy="645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en-US" sz="32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48630D98-B96F-3449-81DD-1422FCD3AA9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805644" y="4787001"/>
              <a:ext cx="8414370" cy="14987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Террористического характера</a:t>
              </a:r>
              <a:r>
                <a:rPr lang="en-US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 #1</a:t>
              </a:r>
              <a:endParaRPr lang="x-none" altLang="x-none" sz="54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8FE50512-245C-C446-AE10-07C51B11D309}"/>
              </a:ext>
            </a:extLst>
          </p:cNvPr>
          <p:cNvGrpSpPr/>
          <p:nvPr/>
        </p:nvGrpSpPr>
        <p:grpSpPr>
          <a:xfrm>
            <a:off x="13272120" y="5273825"/>
            <a:ext cx="8837933" cy="1987203"/>
            <a:chOff x="2778125" y="4748507"/>
            <a:chExt cx="8837933" cy="1987203"/>
          </a:xfrm>
        </p:grpSpPr>
        <p:sp>
          <p:nvSpPr>
            <p:cNvPr id="21" name="Rectangle 1">
              <a:extLst>
                <a:ext uri="{FF2B5EF4-FFF2-40B4-BE49-F238E27FC236}">
                  <a16:creationId xmlns:a16="http://schemas.microsoft.com/office/drawing/2014/main" id="{500C47D2-336F-A240-944E-3C257BEA3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125" y="5993904"/>
              <a:ext cx="8837933" cy="741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en-US" sz="3200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3">
              <a:extLst>
                <a:ext uri="{FF2B5EF4-FFF2-40B4-BE49-F238E27FC236}">
                  <a16:creationId xmlns:a16="http://schemas.microsoft.com/office/drawing/2014/main" id="{10048088-25DC-A343-BF73-0231282F633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805644" y="4748507"/>
              <a:ext cx="8810413" cy="1914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Экстремистского </a:t>
              </a:r>
            </a:p>
            <a:p>
              <a:pPr eaLnBrk="1">
                <a:defRPr/>
              </a:pPr>
              <a:r>
                <a:rPr lang="ru-RU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характера  </a:t>
              </a:r>
              <a:r>
                <a:rPr lang="en-US" altLang="x-none" sz="54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#2</a:t>
              </a:r>
              <a:endParaRPr lang="x-none" altLang="x-none" sz="54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542928" y="7381220"/>
            <a:ext cx="84609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FF"/>
                </a:solidFill>
                <a:latin typeface="+mn-lt"/>
              </a:rPr>
              <a:t>преступление против общественной безопасности, а также преступление против мира и </a:t>
            </a:r>
            <a:r>
              <a:rPr lang="ru-RU" sz="3200" dirty="0">
                <a:solidFill>
                  <a:srgbClr val="FFFFFF"/>
                </a:solidFill>
                <a:latin typeface="+mn-lt"/>
                <a:hlinkClick r:id="rId3"/>
              </a:rPr>
              <a:t>безопасности человечества</a:t>
            </a:r>
            <a:r>
              <a:rPr lang="ru-RU" sz="3200" dirty="0">
                <a:solidFill>
                  <a:srgbClr val="FFFFFF"/>
                </a:solidFill>
                <a:latin typeface="+mn-lt"/>
              </a:rPr>
              <a:t> (если террористический акт совершен гражданином РФ за пределами страны).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299639" y="7827496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200" dirty="0">
                <a:solidFill>
                  <a:schemeClr val="tx1"/>
                </a:solidFill>
                <a:latin typeface="+mn-lt"/>
              </a:rPr>
              <a:t>преступление против </a:t>
            </a:r>
            <a:r>
              <a:rPr lang="ru-RU" sz="3200" dirty="0">
                <a:solidFill>
                  <a:schemeClr val="tx1"/>
                </a:solidFill>
                <a:latin typeface="+mn-lt"/>
                <a:hlinkClick r:id="rId4"/>
              </a:rPr>
              <a:t>государственной власти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31457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5227261-2D03-4A45-A1B0-10F15E58F7BF}"/>
              </a:ext>
            </a:extLst>
          </p:cNvPr>
          <p:cNvSpPr txBox="1">
            <a:spLocks/>
          </p:cNvSpPr>
          <p:nvPr/>
        </p:nvSpPr>
        <p:spPr bwMode="auto">
          <a:xfrm>
            <a:off x="22313874" y="11761221"/>
            <a:ext cx="895350" cy="569387"/>
          </a:xfrm>
          <a:prstGeom prst="rect">
            <a:avLst/>
          </a:prstGeom>
          <a:noFill/>
          <a:ln>
            <a:noFill/>
          </a:ln>
          <a:effectLst/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524EDFC7-78EF-A643-ADFF-5E18A2AC5227}" type="slidenum">
              <a:rPr lang="x-none" altLang="x-none" sz="3200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eaLnBrk="1">
                <a:defRPr/>
              </a:pPr>
              <a:t>7</a:t>
            </a:fld>
            <a:endParaRPr lang="x-none" altLang="x-none" sz="32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EE84B02-CFB2-F14D-8A7E-2102F57A68A0}"/>
              </a:ext>
            </a:extLst>
          </p:cNvPr>
          <p:cNvGrpSpPr/>
          <p:nvPr/>
        </p:nvGrpSpPr>
        <p:grpSpPr>
          <a:xfrm>
            <a:off x="2038872" y="953344"/>
            <a:ext cx="10225013" cy="2214300"/>
            <a:chOff x="2542928" y="2213809"/>
            <a:chExt cx="10225013" cy="2214300"/>
          </a:xfrm>
        </p:grpSpPr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007D5A8D-239E-8243-A9E6-7121CB72F7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2928" y="2843784"/>
              <a:ext cx="10225013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ru-RU" altLang="x-none" sz="96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rPr>
                <a:t>Терроризма</a:t>
              </a:r>
              <a:endParaRPr lang="x-none" altLang="x-none" sz="9600" dirty="0">
                <a:solidFill>
                  <a:schemeClr val="tx1"/>
                </a:solidFill>
                <a:latin typeface="Impact" panose="020B0806030902050204" pitchFamily="34" charset="0"/>
                <a:ea typeface="Roboto Slab" pitchFamily="2" charset="0"/>
                <a:cs typeface="Times New Roman" panose="02020603050405020304" pitchFamily="18" charset="0"/>
                <a:sym typeface="Poppins Medium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16915B3A-F0DC-504A-946E-346CB2B559F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44517" y="2213809"/>
              <a:ext cx="5592762" cy="56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ru-RU" altLang="x-none" sz="3200" b="1" spc="300" dirty="0">
                  <a:solidFill>
                    <a:schemeClr val="tx2"/>
                  </a:solidFill>
                  <a:latin typeface="+mn-lt"/>
                  <a:ea typeface="Roboto Medium" panose="02000000000000000000" pitchFamily="2" charset="0"/>
                  <a:cs typeface="Montserrat" charset="0"/>
                  <a:sym typeface="Poppins SemiBold" charset="0"/>
                </a:rPr>
                <a:t>История</a:t>
              </a:r>
              <a:endParaRPr lang="x-none" altLang="x-none" sz="3200" b="1" spc="300" dirty="0">
                <a:solidFill>
                  <a:schemeClr val="tx2"/>
                </a:solidFill>
                <a:latin typeface="+mn-lt"/>
                <a:ea typeface="Roboto Medium" panose="02000000000000000000" pitchFamily="2" charset="0"/>
                <a:cs typeface="Montserrat" charset="0"/>
                <a:sym typeface="Poppins SemiBold" charset="0"/>
              </a:endParaRP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E131F46-1C44-4347-8504-1FFB78D236F4}"/>
              </a:ext>
            </a:extLst>
          </p:cNvPr>
          <p:cNvSpPr/>
          <p:nvPr/>
        </p:nvSpPr>
        <p:spPr bwMode="auto">
          <a:xfrm>
            <a:off x="23425248" y="11441150"/>
            <a:ext cx="951319" cy="111387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1054B5BB-2489-B349-96CC-3AE88B511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647711"/>
              </p:ext>
            </p:extLst>
          </p:nvPr>
        </p:nvGraphicFramePr>
        <p:xfrm>
          <a:off x="2110880" y="3545632"/>
          <a:ext cx="19226136" cy="9505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56">
                  <a:extLst>
                    <a:ext uri="{9D8B030D-6E8A-4147-A177-3AD203B41FA5}">
                      <a16:colId xmlns:a16="http://schemas.microsoft.com/office/drawing/2014/main" val="1693283101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3293444109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4272021113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1516678008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84176">
                <a:tc>
                  <a:txBody>
                    <a:bodyPr/>
                    <a:lstStyle/>
                    <a:p>
                      <a:pPr algn="ctr"/>
                      <a:endParaRPr lang="ru-RU" sz="2400" b="0" i="0" dirty="0">
                        <a:latin typeface="+mn-lt"/>
                      </a:endParaRPr>
                    </a:p>
                  </a:txBody>
                  <a:tcPr marL="7200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1</a:t>
                      </a:r>
                      <a:r>
                        <a:rPr lang="ru-RU" sz="44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  Этап</a:t>
                      </a:r>
                      <a:endParaRPr lang="ru-RU" sz="44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2</a:t>
                      </a:r>
                      <a:r>
                        <a:rPr lang="ru-RU" sz="44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 Этап</a:t>
                      </a:r>
                      <a:endParaRPr lang="ru-RU" sz="44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3</a:t>
                      </a:r>
                      <a:r>
                        <a:rPr lang="ru-RU" sz="44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 Этап</a:t>
                      </a:r>
                      <a:endParaRPr lang="ru-RU" sz="44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4</a:t>
                      </a:r>
                      <a:r>
                        <a:rPr lang="ru-RU" sz="44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 Этап</a:t>
                      </a:r>
                      <a:endParaRPr lang="ru-RU" sz="44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5</a:t>
                      </a:r>
                      <a:r>
                        <a:rPr lang="ru-RU" sz="44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</a:rPr>
                        <a:t> Этап</a:t>
                      </a:r>
                      <a:endParaRPr lang="ru-RU" sz="44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616011355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античности</a:t>
                      </a:r>
                    </a:p>
                    <a:p>
                      <a:pPr algn="ctr"/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До 40-х гг.  </a:t>
                      </a:r>
                      <a:r>
                        <a:rPr lang="en-A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XIX</a:t>
                      </a:r>
                      <a:r>
                        <a:rPr lang="en-US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в.</a:t>
                      </a:r>
                      <a:endParaRPr lang="ru-RU" sz="32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1630</a:t>
                      </a:r>
                      <a:r>
                        <a:rPr lang="ru-RU" sz="3200" b="0" i="0" baseline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3200" b="0" i="0" dirty="0">
                        <a:solidFill>
                          <a:schemeClr val="tx2"/>
                        </a:solidFill>
                        <a:latin typeface="Impact" panose="020B0806030902050204" pitchFamily="34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072873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40-х гг.  </a:t>
                      </a:r>
                      <a:r>
                        <a:rPr lang="en-A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XIX 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в.</a:t>
                      </a:r>
                      <a:endParaRPr lang="en-AU" sz="3200" b="0" i="0" baseline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До 20-х гг.   </a:t>
                      </a:r>
                      <a:r>
                        <a:rPr lang="en-A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XX</a:t>
                      </a:r>
                      <a:r>
                        <a:rPr lang="en-US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36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36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~75</a:t>
                      </a:r>
                      <a:r>
                        <a:rPr lang="ru-R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лет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229914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Начало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20-х,</a:t>
                      </a:r>
                    </a:p>
                    <a:p>
                      <a:pPr algn="ctr"/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Конец 50-х гг. </a:t>
                      </a:r>
                      <a:r>
                        <a:rPr lang="en-A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XX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в.</a:t>
                      </a:r>
                      <a:endParaRPr lang="ru-RU" sz="32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~38</a:t>
                      </a:r>
                      <a:r>
                        <a:rPr lang="ru-R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лет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541746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Начало 60-х,</a:t>
                      </a:r>
                    </a:p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Конец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80-х гг.</a:t>
                      </a:r>
                    </a:p>
                    <a:p>
                      <a:pPr algn="ctr"/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A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XX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в. </a:t>
                      </a:r>
                      <a:endParaRPr lang="ru-RU" sz="32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A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28 </a:t>
                      </a:r>
                      <a:r>
                        <a:rPr lang="ru-R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лет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Начало 90-х гг. </a:t>
                      </a:r>
                    </a:p>
                    <a:p>
                      <a:pPr algn="ctr"/>
                      <a:r>
                        <a:rPr lang="en-A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XX </a:t>
                      </a:r>
                      <a:r>
                        <a:rPr lang="ru-RU" sz="3200" b="0" i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ru-RU" sz="3200" b="0" i="0" baseline="0" dirty="0">
                          <a:solidFill>
                            <a:schemeClr val="tx1"/>
                          </a:solidFill>
                          <a:latin typeface="Impact" panose="020B0806030902050204" pitchFamily="34" charset="0"/>
                          <a:ea typeface="Roboto Slab" pitchFamily="2" charset="0"/>
                          <a:cs typeface="Times New Roman" panose="02020603050405020304" pitchFamily="18" charset="0"/>
                        </a:rPr>
                        <a:t> до нашего времени</a:t>
                      </a:r>
                      <a:endParaRPr lang="ru-RU" sz="3200" b="0" i="0" dirty="0">
                        <a:solidFill>
                          <a:schemeClr val="tx1"/>
                        </a:solidFill>
                        <a:latin typeface="Impact" panose="020B0806030902050204" pitchFamily="34" charset="0"/>
                        <a:ea typeface="Roboto Slab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0" i="0" dirty="0">
                        <a:solidFill>
                          <a:schemeClr val="tx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dirty="0">
                          <a:solidFill>
                            <a:schemeClr val="tx2"/>
                          </a:solidFill>
                          <a:latin typeface="Impact" panose="020B0806030902050204" pitchFamily="34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Продолжается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83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599B46A-6BDF-504B-9FD2-988312803131}"/>
              </a:ext>
            </a:extLst>
          </p:cNvPr>
          <p:cNvGrpSpPr/>
          <p:nvPr/>
        </p:nvGrpSpPr>
        <p:grpSpPr>
          <a:xfrm>
            <a:off x="6649666" y="1889448"/>
            <a:ext cx="11072110" cy="9768100"/>
            <a:chOff x="6647384" y="2209062"/>
            <a:chExt cx="11072110" cy="9768100"/>
          </a:xfrm>
        </p:grpSpPr>
        <p:sp>
          <p:nvSpPr>
            <p:cNvPr id="17" name="Text Box 3">
              <a:extLst>
                <a:ext uri="{FF2B5EF4-FFF2-40B4-BE49-F238E27FC236}">
                  <a16:creationId xmlns:a16="http://schemas.microsoft.com/office/drawing/2014/main" id="{20AA7B60-29E2-EC42-9131-CB37AF7B5E5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466977" y="2209062"/>
              <a:ext cx="9432925" cy="2016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lnSpc>
                  <a:spcPct val="120000"/>
                </a:lnSpc>
                <a:defRPr/>
              </a:pPr>
              <a:r>
                <a:rPr lang="ru-RU" altLang="x-none" sz="100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Montserrat Semi" charset="0"/>
                  <a:sym typeface="Poppins Medium" charset="0"/>
                </a:rPr>
                <a:t>150</a:t>
              </a:r>
              <a:endParaRPr lang="x-none" altLang="x-none" sz="100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Montserrat Semi" charset="0"/>
                <a:sym typeface="Poppins Medium" charset="0"/>
              </a:endParaRPr>
            </a:p>
          </p:txBody>
        </p:sp>
        <p:sp>
          <p:nvSpPr>
            <p:cNvPr id="22" name="Rectangle 1">
              <a:extLst>
                <a:ext uri="{FF2B5EF4-FFF2-40B4-BE49-F238E27FC236}">
                  <a16:creationId xmlns:a16="http://schemas.microsoft.com/office/drawing/2014/main" id="{98202721-066A-AA47-A5D7-6122B198F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7384" y="4005443"/>
              <a:ext cx="1107211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Действующих террористических</a:t>
              </a:r>
            </a:p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 организаций</a:t>
              </a:r>
              <a:endParaRPr lang="en-US" altLang="en-US" sz="3200" b="1" dirty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3">
              <a:extLst>
                <a:ext uri="{FF2B5EF4-FFF2-40B4-BE49-F238E27FC236}">
                  <a16:creationId xmlns:a16="http://schemas.microsoft.com/office/drawing/2014/main" id="{52820190-5D2C-6E45-9C67-ADD4743171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466977" y="5455712"/>
              <a:ext cx="9432925" cy="2016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lnSpc>
                  <a:spcPct val="120000"/>
                </a:lnSpc>
                <a:defRPr/>
              </a:pPr>
              <a:r>
                <a:rPr lang="ru-RU" altLang="x-none" sz="100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Montserrat Semi" charset="0"/>
                  <a:sym typeface="Poppins Medium" charset="0"/>
                </a:rPr>
                <a:t>57,525</a:t>
              </a:r>
              <a:endParaRPr lang="x-none" altLang="x-none" sz="100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Montserrat Semi" charset="0"/>
                <a:sym typeface="Poppins Medium" charset="0"/>
              </a:endParaRPr>
            </a:p>
          </p:txBody>
        </p:sp>
        <p:sp>
          <p:nvSpPr>
            <p:cNvPr id="29" name="Rectangle 1">
              <a:extLst>
                <a:ext uri="{FF2B5EF4-FFF2-40B4-BE49-F238E27FC236}">
                  <a16:creationId xmlns:a16="http://schemas.microsoft.com/office/drawing/2014/main" id="{EDBEEB5C-2BC7-3940-9F1F-95B6549AA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7384" y="7252093"/>
              <a:ext cx="1107211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Совершенных террористических</a:t>
              </a:r>
            </a:p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 актов с 2015 по 2019 год</a:t>
              </a:r>
              <a:endParaRPr lang="en-US" altLang="en-US" sz="3200" b="1" dirty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3">
              <a:extLst>
                <a:ext uri="{FF2B5EF4-FFF2-40B4-BE49-F238E27FC236}">
                  <a16:creationId xmlns:a16="http://schemas.microsoft.com/office/drawing/2014/main" id="{FEA9344E-05AD-1745-8E22-9A48053FB48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466977" y="8702363"/>
              <a:ext cx="9432925" cy="2016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lnSpc>
                  <a:spcPct val="120000"/>
                </a:lnSpc>
                <a:defRPr/>
              </a:pPr>
              <a:r>
                <a:rPr lang="ru-RU" altLang="x-none" sz="10000" dirty="0">
                  <a:solidFill>
                    <a:schemeClr val="accent1"/>
                  </a:solidFill>
                  <a:latin typeface="Impact" panose="020B0806030902050204" pitchFamily="34" charset="0"/>
                  <a:ea typeface="Roboto Slab" pitchFamily="2" charset="0"/>
                  <a:cs typeface="Montserrat Semi" charset="0"/>
                  <a:sym typeface="Poppins Medium" charset="0"/>
                </a:rPr>
                <a:t>143,458</a:t>
              </a:r>
              <a:endParaRPr lang="x-none" altLang="x-none" sz="10000" dirty="0">
                <a:solidFill>
                  <a:schemeClr val="accent1"/>
                </a:solidFill>
                <a:latin typeface="Impact" panose="020B0806030902050204" pitchFamily="34" charset="0"/>
                <a:ea typeface="Roboto Slab" pitchFamily="2" charset="0"/>
                <a:cs typeface="Montserrat Semi" charset="0"/>
                <a:sym typeface="Poppins Medium" charset="0"/>
              </a:endParaRPr>
            </a:p>
          </p:txBody>
        </p:sp>
        <p:sp>
          <p:nvSpPr>
            <p:cNvPr id="32" name="Rectangle 1">
              <a:extLst>
                <a:ext uri="{FF2B5EF4-FFF2-40B4-BE49-F238E27FC236}">
                  <a16:creationId xmlns:a16="http://schemas.microsoft.com/office/drawing/2014/main" id="{D44E7C0A-4ED9-AF45-99E6-299C83B65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7384" y="10498744"/>
              <a:ext cx="11072110" cy="1478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Человек погибло </a:t>
              </a:r>
            </a:p>
            <a:p>
              <a:pPr algn="ctr">
                <a:lnSpc>
                  <a:spcPct val="150000"/>
                </a:lnSpc>
              </a:pPr>
              <a:r>
                <a:rPr lang="ru-RU" altLang="en-US" sz="3200" b="1" dirty="0">
                  <a:solidFill>
                    <a:schemeClr val="tx2"/>
                  </a:solidFill>
                  <a:latin typeface="+mn-lt"/>
                  <a:ea typeface="Roboto" panose="02000000000000000000" pitchFamily="2" charset="0"/>
                  <a:cs typeface="Times New Roman" panose="02020603050405020304" pitchFamily="18" charset="0"/>
                </a:rPr>
                <a:t>в результате террористических актов</a:t>
              </a:r>
              <a:endParaRPr lang="en-US" altLang="en-US" sz="3200" b="1" dirty="0">
                <a:solidFill>
                  <a:schemeClr val="tx2"/>
                </a:solidFill>
                <a:latin typeface="+mn-lt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0F2F962-272A-ED4F-BFF0-C531F9744024}"/>
              </a:ext>
            </a:extLst>
          </p:cNvPr>
          <p:cNvSpPr/>
          <p:nvPr/>
        </p:nvSpPr>
        <p:spPr bwMode="auto">
          <a:xfrm>
            <a:off x="7663639" y="0"/>
            <a:ext cx="9039600" cy="15984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971184F-BDB2-AE45-95A4-F1A74A7E728E}"/>
              </a:ext>
            </a:extLst>
          </p:cNvPr>
          <p:cNvSpPr/>
          <p:nvPr/>
        </p:nvSpPr>
        <p:spPr bwMode="auto">
          <a:xfrm>
            <a:off x="7636002" y="12117600"/>
            <a:ext cx="9039600" cy="15984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38100" tIns="38100" rIns="38100" bIns="381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>
              <a:ln>
                <a:noFill/>
              </a:ln>
              <a:solidFill>
                <a:srgbClr val="74808C"/>
              </a:solidFill>
              <a:effectLst/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636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89307F8B-F249-AA4A-8567-9068BAA3A9CB}"/>
              </a:ext>
            </a:extLst>
          </p:cNvPr>
          <p:cNvGrpSpPr/>
          <p:nvPr/>
        </p:nvGrpSpPr>
        <p:grpSpPr>
          <a:xfrm>
            <a:off x="1678832" y="1457400"/>
            <a:ext cx="21783020" cy="10486983"/>
            <a:chOff x="1606824" y="1457400"/>
            <a:chExt cx="21783020" cy="10486983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6" name="Shape 1486">
              <a:extLst>
                <a:ext uri="{FF2B5EF4-FFF2-40B4-BE49-F238E27FC236}">
                  <a16:creationId xmlns:a16="http://schemas.microsoft.com/office/drawing/2014/main" id="{09234C87-3439-B740-8549-39E728281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824" y="2135765"/>
              <a:ext cx="6270642" cy="485906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" name="Shape 1487">
              <a:extLst>
                <a:ext uri="{FF2B5EF4-FFF2-40B4-BE49-F238E27FC236}">
                  <a16:creationId xmlns:a16="http://schemas.microsoft.com/office/drawing/2014/main" id="{71D44B06-A448-FC45-AEED-C26B0FD4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094" y="1947866"/>
              <a:ext cx="1054158" cy="38006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" name="Shape 1488">
              <a:extLst>
                <a:ext uri="{FF2B5EF4-FFF2-40B4-BE49-F238E27FC236}">
                  <a16:creationId xmlns:a16="http://schemas.microsoft.com/office/drawing/2014/main" id="{A88C570E-20A0-FE49-B59C-12F3669CD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89" y="2255161"/>
              <a:ext cx="182750" cy="9080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" name="Shape 1489">
              <a:extLst>
                <a:ext uri="{FF2B5EF4-FFF2-40B4-BE49-F238E27FC236}">
                  <a16:creationId xmlns:a16="http://schemas.microsoft.com/office/drawing/2014/main" id="{39BB64EE-2EAE-D048-84D6-7B0987305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252" y="1971557"/>
              <a:ext cx="326849" cy="16678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" name="Shape 1490">
              <a:extLst>
                <a:ext uri="{FF2B5EF4-FFF2-40B4-BE49-F238E27FC236}">
                  <a16:creationId xmlns:a16="http://schemas.microsoft.com/office/drawing/2014/main" id="{B9295B37-A517-7F40-BA94-DCFAB3600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831" y="1970543"/>
              <a:ext cx="254256" cy="11112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" name="Shape 1491">
              <a:extLst>
                <a:ext uri="{FF2B5EF4-FFF2-40B4-BE49-F238E27FC236}">
                  <a16:creationId xmlns:a16="http://schemas.microsoft.com/office/drawing/2014/main" id="{8A9BD111-658F-A845-9C43-9FED6BF32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1737" y="1827823"/>
              <a:ext cx="626835" cy="14363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" name="Shape 1492">
              <a:extLst>
                <a:ext uri="{FF2B5EF4-FFF2-40B4-BE49-F238E27FC236}">
                  <a16:creationId xmlns:a16="http://schemas.microsoft.com/office/drawing/2014/main" id="{FE853A48-EB00-D54C-B709-9BA512D68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776" y="1457400"/>
              <a:ext cx="1436190" cy="40718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5" name="Shape 1493">
              <a:extLst>
                <a:ext uri="{FF2B5EF4-FFF2-40B4-BE49-F238E27FC236}">
                  <a16:creationId xmlns:a16="http://schemas.microsoft.com/office/drawing/2014/main" id="{AA781EFD-AE32-204F-81B0-5BC5A8D10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945" y="1469386"/>
              <a:ext cx="2797026" cy="143385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6" name="Shape 1494">
              <a:extLst>
                <a:ext uri="{FF2B5EF4-FFF2-40B4-BE49-F238E27FC236}">
                  <a16:creationId xmlns:a16="http://schemas.microsoft.com/office/drawing/2014/main" id="{454638DE-CA06-C945-9E71-EAC44BFE8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701" y="1993933"/>
              <a:ext cx="1150849" cy="79979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8" name="Shape 1495">
              <a:extLst>
                <a:ext uri="{FF2B5EF4-FFF2-40B4-BE49-F238E27FC236}">
                  <a16:creationId xmlns:a16="http://schemas.microsoft.com/office/drawing/2014/main" id="{4C305ECD-F1A5-E143-9ACB-EC949E0DF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598" y="2557834"/>
              <a:ext cx="291182" cy="137059"/>
            </a:xfrm>
            <a:custGeom>
              <a:avLst/>
              <a:gdLst>
                <a:gd name="T0" fmla="*/ 2147483646 w 21486"/>
                <a:gd name="T1" fmla="*/ 2147483646 h 21600"/>
                <a:gd name="T2" fmla="*/ 2147483646 w 21486"/>
                <a:gd name="T3" fmla="*/ 2147483646 h 21600"/>
                <a:gd name="T4" fmla="*/ 2147483646 w 21486"/>
                <a:gd name="T5" fmla="*/ 2147483646 h 21600"/>
                <a:gd name="T6" fmla="*/ 2147483646 w 21486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9" name="Shape 1496">
              <a:extLst>
                <a:ext uri="{FF2B5EF4-FFF2-40B4-BE49-F238E27FC236}">
                  <a16:creationId xmlns:a16="http://schemas.microsoft.com/office/drawing/2014/main" id="{F0755BE2-E76B-7941-BF26-0348C3C3A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265" y="3593630"/>
              <a:ext cx="415256" cy="33023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0" name="Shape 1497">
              <a:extLst>
                <a:ext uri="{FF2B5EF4-FFF2-40B4-BE49-F238E27FC236}">
                  <a16:creationId xmlns:a16="http://schemas.microsoft.com/office/drawing/2014/main" id="{44D52380-CE73-1944-A2E6-4CB84A8FB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791" y="4975172"/>
              <a:ext cx="93461" cy="68333"/>
            </a:xfrm>
            <a:custGeom>
              <a:avLst/>
              <a:gdLst>
                <a:gd name="T0" fmla="*/ 2147483646 w 21600"/>
                <a:gd name="T1" fmla="*/ 176427018 h 21600"/>
                <a:gd name="T2" fmla="*/ 2147483646 w 21600"/>
                <a:gd name="T3" fmla="*/ 176427018 h 21600"/>
                <a:gd name="T4" fmla="*/ 2147483646 w 21600"/>
                <a:gd name="T5" fmla="*/ 176427018 h 21600"/>
                <a:gd name="T6" fmla="*/ 2147483646 w 21600"/>
                <a:gd name="T7" fmla="*/ 17642701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1" name="Shape 1498">
              <a:extLst>
                <a:ext uri="{FF2B5EF4-FFF2-40B4-BE49-F238E27FC236}">
                  <a16:creationId xmlns:a16="http://schemas.microsoft.com/office/drawing/2014/main" id="{7A917CF4-2F29-8248-A06F-4847512B5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923" y="5774864"/>
              <a:ext cx="728388" cy="260521"/>
            </a:xfrm>
            <a:custGeom>
              <a:avLst/>
              <a:gdLst>
                <a:gd name="T0" fmla="*/ 2147483646 w 21600"/>
                <a:gd name="T1" fmla="*/ 2147483646 h 21424"/>
                <a:gd name="T2" fmla="*/ 2147483646 w 21600"/>
                <a:gd name="T3" fmla="*/ 2147483646 h 21424"/>
                <a:gd name="T4" fmla="*/ 2147483646 w 21600"/>
                <a:gd name="T5" fmla="*/ 2147483646 h 21424"/>
                <a:gd name="T6" fmla="*/ 2147483646 w 21600"/>
                <a:gd name="T7" fmla="*/ 2147483646 h 2142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2" name="Shape 1499">
              <a:extLst>
                <a:ext uri="{FF2B5EF4-FFF2-40B4-BE49-F238E27FC236}">
                  <a16:creationId xmlns:a16="http://schemas.microsoft.com/office/drawing/2014/main" id="{D748FAB1-1A4A-8344-8991-C0798ED78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27" y="6038585"/>
              <a:ext cx="482230" cy="150831"/>
            </a:xfrm>
            <a:custGeom>
              <a:avLst/>
              <a:gdLst>
                <a:gd name="T0" fmla="*/ 2147483646 w 21600"/>
                <a:gd name="T1" fmla="*/ 2147483646 h 21321"/>
                <a:gd name="T2" fmla="*/ 2147483646 w 21600"/>
                <a:gd name="T3" fmla="*/ 2147483646 h 21321"/>
                <a:gd name="T4" fmla="*/ 2147483646 w 21600"/>
                <a:gd name="T5" fmla="*/ 2147483646 h 21321"/>
                <a:gd name="T6" fmla="*/ 2147483646 w 21600"/>
                <a:gd name="T7" fmla="*/ 2147483646 h 2132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3" name="Shape 1500">
              <a:extLst>
                <a:ext uri="{FF2B5EF4-FFF2-40B4-BE49-F238E27FC236}">
                  <a16:creationId xmlns:a16="http://schemas.microsoft.com/office/drawing/2014/main" id="{F586D4FE-2EFF-E14C-90A3-33940FDD6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362" y="6127784"/>
              <a:ext cx="157803" cy="66406"/>
            </a:xfrm>
            <a:custGeom>
              <a:avLst/>
              <a:gdLst>
                <a:gd name="T0" fmla="*/ 2147483646 w 21600"/>
                <a:gd name="T1" fmla="*/ 132540017 h 21600"/>
                <a:gd name="T2" fmla="*/ 2147483646 w 21600"/>
                <a:gd name="T3" fmla="*/ 132540017 h 21600"/>
                <a:gd name="T4" fmla="*/ 2147483646 w 21600"/>
                <a:gd name="T5" fmla="*/ 132540017 h 21600"/>
                <a:gd name="T6" fmla="*/ 2147483646 w 21600"/>
                <a:gd name="T7" fmla="*/ 13254001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4" name="Shape 1501">
              <a:extLst>
                <a:ext uri="{FF2B5EF4-FFF2-40B4-BE49-F238E27FC236}">
                  <a16:creationId xmlns:a16="http://schemas.microsoft.com/office/drawing/2014/main" id="{F95E10B6-E5DB-1341-8201-87294D6AD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448" y="6125452"/>
              <a:ext cx="121593" cy="63944"/>
            </a:xfrm>
            <a:custGeom>
              <a:avLst/>
              <a:gdLst>
                <a:gd name="T0" fmla="*/ 2147483646 w 21600"/>
                <a:gd name="T1" fmla="*/ 90840577 h 21600"/>
                <a:gd name="T2" fmla="*/ 2147483646 w 21600"/>
                <a:gd name="T3" fmla="*/ 90840577 h 21600"/>
                <a:gd name="T4" fmla="*/ 2147483646 w 21600"/>
                <a:gd name="T5" fmla="*/ 90840577 h 21600"/>
                <a:gd name="T6" fmla="*/ 2147483646 w 21600"/>
                <a:gd name="T7" fmla="*/ 9084057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5" name="Shape 1502">
              <a:extLst>
                <a:ext uri="{FF2B5EF4-FFF2-40B4-BE49-F238E27FC236}">
                  <a16:creationId xmlns:a16="http://schemas.microsoft.com/office/drawing/2014/main" id="{E30BEF07-AC53-4F4D-934E-053FE90DA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500" y="5785245"/>
              <a:ext cx="105522" cy="64226"/>
            </a:xfrm>
            <a:custGeom>
              <a:avLst/>
              <a:gdLst>
                <a:gd name="T0" fmla="*/ 2147483646 w 21600"/>
                <a:gd name="T1" fmla="*/ 94924583 h 21600"/>
                <a:gd name="T2" fmla="*/ 2147483646 w 21600"/>
                <a:gd name="T3" fmla="*/ 94924583 h 21600"/>
                <a:gd name="T4" fmla="*/ 2147483646 w 21600"/>
                <a:gd name="T5" fmla="*/ 94924583 h 21600"/>
                <a:gd name="T6" fmla="*/ 2147483646 w 21600"/>
                <a:gd name="T7" fmla="*/ 9492458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6" name="Shape 1503">
              <a:extLst>
                <a:ext uri="{FF2B5EF4-FFF2-40B4-BE49-F238E27FC236}">
                  <a16:creationId xmlns:a16="http://schemas.microsoft.com/office/drawing/2014/main" id="{B0B5F6A6-5481-4F49-A0E5-C23819CD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4054" y="5849707"/>
              <a:ext cx="86673" cy="41615"/>
            </a:xfrm>
            <a:custGeom>
              <a:avLst/>
              <a:gdLst>
                <a:gd name="T0" fmla="*/ 1901662630 w 21600"/>
                <a:gd name="T1" fmla="*/ 1238276 h 21600"/>
                <a:gd name="T2" fmla="*/ 1901662630 w 21600"/>
                <a:gd name="T3" fmla="*/ 1238276 h 21600"/>
                <a:gd name="T4" fmla="*/ 1901662630 w 21600"/>
                <a:gd name="T5" fmla="*/ 1238276 h 21600"/>
                <a:gd name="T6" fmla="*/ 1901662630 w 21600"/>
                <a:gd name="T7" fmla="*/ 123827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7" name="Shape 1504">
              <a:extLst>
                <a:ext uri="{FF2B5EF4-FFF2-40B4-BE49-F238E27FC236}">
                  <a16:creationId xmlns:a16="http://schemas.microsoft.com/office/drawing/2014/main" id="{9EB4FCB5-6F5A-574A-83A5-1A945602E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827" y="5562805"/>
              <a:ext cx="61418" cy="114189"/>
            </a:xfrm>
            <a:custGeom>
              <a:avLst/>
              <a:gdLst>
                <a:gd name="T0" fmla="*/ 60712991 w 21600"/>
                <a:gd name="T1" fmla="*/ 2147483646 h 21600"/>
                <a:gd name="T2" fmla="*/ 60712991 w 21600"/>
                <a:gd name="T3" fmla="*/ 2147483646 h 21600"/>
                <a:gd name="T4" fmla="*/ 60712991 w 21600"/>
                <a:gd name="T5" fmla="*/ 2147483646 h 21600"/>
                <a:gd name="T6" fmla="*/ 60712991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8" name="Shape 1505">
              <a:extLst>
                <a:ext uri="{FF2B5EF4-FFF2-40B4-BE49-F238E27FC236}">
                  <a16:creationId xmlns:a16="http://schemas.microsoft.com/office/drawing/2014/main" id="{7D92A06B-6E1F-2B42-83BF-69BC00996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892" y="5456405"/>
              <a:ext cx="73393" cy="74635"/>
            </a:xfrm>
            <a:custGeom>
              <a:avLst/>
              <a:gdLst>
                <a:gd name="T0" fmla="*/ 360434285 w 21600"/>
                <a:gd name="T1" fmla="*/ 426303976 h 21600"/>
                <a:gd name="T2" fmla="*/ 360434285 w 21600"/>
                <a:gd name="T3" fmla="*/ 426303976 h 21600"/>
                <a:gd name="T4" fmla="*/ 360434285 w 21600"/>
                <a:gd name="T5" fmla="*/ 426303976 h 21600"/>
                <a:gd name="T6" fmla="*/ 360434285 w 21600"/>
                <a:gd name="T7" fmla="*/ 42630397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29" name="Shape 1506">
              <a:extLst>
                <a:ext uri="{FF2B5EF4-FFF2-40B4-BE49-F238E27FC236}">
                  <a16:creationId xmlns:a16="http://schemas.microsoft.com/office/drawing/2014/main" id="{8B69EEA9-427C-4C40-8569-673782EA7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284" y="5459826"/>
              <a:ext cx="54689" cy="78687"/>
            </a:xfrm>
            <a:custGeom>
              <a:avLst/>
              <a:gdLst>
                <a:gd name="T0" fmla="*/ 19023703 w 21600"/>
                <a:gd name="T1" fmla="*/ 723304049 h 21600"/>
                <a:gd name="T2" fmla="*/ 19023703 w 21600"/>
                <a:gd name="T3" fmla="*/ 723304049 h 21600"/>
                <a:gd name="T4" fmla="*/ 19023703 w 21600"/>
                <a:gd name="T5" fmla="*/ 723304049 h 21600"/>
                <a:gd name="T6" fmla="*/ 19023703 w 21600"/>
                <a:gd name="T7" fmla="*/ 72330404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0" name="Shape 1507">
              <a:extLst>
                <a:ext uri="{FF2B5EF4-FFF2-40B4-BE49-F238E27FC236}">
                  <a16:creationId xmlns:a16="http://schemas.microsoft.com/office/drawing/2014/main" id="{D203A745-AB33-4246-80FD-7F3911E59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091" y="5548460"/>
              <a:ext cx="62673" cy="35464"/>
            </a:xfrm>
            <a:custGeom>
              <a:avLst/>
              <a:gdLst>
                <a:gd name="T0" fmla="*/ 74315820 w 21600"/>
                <a:gd name="T1" fmla="*/ 250121 h 21600"/>
                <a:gd name="T2" fmla="*/ 74315820 w 21600"/>
                <a:gd name="T3" fmla="*/ 250121 h 21600"/>
                <a:gd name="T4" fmla="*/ 74315820 w 21600"/>
                <a:gd name="T5" fmla="*/ 250121 h 21600"/>
                <a:gd name="T6" fmla="*/ 74315820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1" name="Shape 1508">
              <a:extLst>
                <a:ext uri="{FF2B5EF4-FFF2-40B4-BE49-F238E27FC236}">
                  <a16:creationId xmlns:a16="http://schemas.microsoft.com/office/drawing/2014/main" id="{51C9795B-6812-AC42-BA14-B90A1AFD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544" y="5656462"/>
              <a:ext cx="35465" cy="53816"/>
            </a:xfrm>
            <a:custGeom>
              <a:avLst/>
              <a:gdLst>
                <a:gd name="T0" fmla="*/ 250199 w 21600"/>
                <a:gd name="T1" fmla="*/ 16196107 h 21600"/>
                <a:gd name="T2" fmla="*/ 250199 w 21600"/>
                <a:gd name="T3" fmla="*/ 16196107 h 21600"/>
                <a:gd name="T4" fmla="*/ 250199 w 21600"/>
                <a:gd name="T5" fmla="*/ 16196107 h 21600"/>
                <a:gd name="T6" fmla="*/ 250199 w 21600"/>
                <a:gd name="T7" fmla="*/ 1619610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2" name="Shape 1509">
              <a:extLst>
                <a:ext uri="{FF2B5EF4-FFF2-40B4-BE49-F238E27FC236}">
                  <a16:creationId xmlns:a16="http://schemas.microsoft.com/office/drawing/2014/main" id="{55746B8B-3318-5E4B-BDDE-3E775CA39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945" y="5742335"/>
              <a:ext cx="54220" cy="35487"/>
            </a:xfrm>
            <a:custGeom>
              <a:avLst/>
              <a:gdLst>
                <a:gd name="T0" fmla="*/ 17454758 w 21600"/>
                <a:gd name="T1" fmla="*/ 251723 h 21600"/>
                <a:gd name="T2" fmla="*/ 17454758 w 21600"/>
                <a:gd name="T3" fmla="*/ 251723 h 21600"/>
                <a:gd name="T4" fmla="*/ 17454758 w 21600"/>
                <a:gd name="T5" fmla="*/ 251723 h 21600"/>
                <a:gd name="T6" fmla="*/ 17454758 w 21600"/>
                <a:gd name="T7" fmla="*/ 25172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3" name="Shape 1510">
              <a:extLst>
                <a:ext uri="{FF2B5EF4-FFF2-40B4-BE49-F238E27FC236}">
                  <a16:creationId xmlns:a16="http://schemas.microsoft.com/office/drawing/2014/main" id="{3C8E1CF9-2905-1943-AFA0-CB9C3CC5C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654" y="6035483"/>
              <a:ext cx="68698" cy="45852"/>
            </a:xfrm>
            <a:custGeom>
              <a:avLst/>
              <a:gdLst>
                <a:gd name="T0" fmla="*/ 186105747 w 21600"/>
                <a:gd name="T1" fmla="*/ 3264674 h 21600"/>
                <a:gd name="T2" fmla="*/ 186105747 w 21600"/>
                <a:gd name="T3" fmla="*/ 3264674 h 21600"/>
                <a:gd name="T4" fmla="*/ 186105747 w 21600"/>
                <a:gd name="T5" fmla="*/ 3264674 h 21600"/>
                <a:gd name="T6" fmla="*/ 186105747 w 21600"/>
                <a:gd name="T7" fmla="*/ 326467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4" name="Shape 1511">
              <a:extLst>
                <a:ext uri="{FF2B5EF4-FFF2-40B4-BE49-F238E27FC236}">
                  <a16:creationId xmlns:a16="http://schemas.microsoft.com/office/drawing/2014/main" id="{82A2D02E-B3A3-7046-B20C-C8E28D755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198" y="6111556"/>
              <a:ext cx="72880" cy="44118"/>
            </a:xfrm>
            <a:custGeom>
              <a:avLst/>
              <a:gdLst>
                <a:gd name="T0" fmla="*/ 336006601 w 21600"/>
                <a:gd name="T1" fmla="*/ 2220387 h 21600"/>
                <a:gd name="T2" fmla="*/ 336006601 w 21600"/>
                <a:gd name="T3" fmla="*/ 2220387 h 21600"/>
                <a:gd name="T4" fmla="*/ 336006601 w 21600"/>
                <a:gd name="T5" fmla="*/ 2220387 h 21600"/>
                <a:gd name="T6" fmla="*/ 336006601 w 21600"/>
                <a:gd name="T7" fmla="*/ 222038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5" name="Shape 1512">
              <a:extLst>
                <a:ext uri="{FF2B5EF4-FFF2-40B4-BE49-F238E27FC236}">
                  <a16:creationId xmlns:a16="http://schemas.microsoft.com/office/drawing/2014/main" id="{A6426904-A5BF-7B4C-92F0-97F31B3F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829" y="6179985"/>
              <a:ext cx="61683" cy="41266"/>
            </a:xfrm>
            <a:custGeom>
              <a:avLst/>
              <a:gdLst>
                <a:gd name="T0" fmla="*/ 63384774 w 21600"/>
                <a:gd name="T1" fmla="*/ 1138261 h 21600"/>
                <a:gd name="T2" fmla="*/ 63384774 w 21600"/>
                <a:gd name="T3" fmla="*/ 1138261 h 21600"/>
                <a:gd name="T4" fmla="*/ 63384774 w 21600"/>
                <a:gd name="T5" fmla="*/ 1138261 h 21600"/>
                <a:gd name="T6" fmla="*/ 63384774 w 21600"/>
                <a:gd name="T7" fmla="*/ 113826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6" name="Shape 1513">
              <a:extLst>
                <a:ext uri="{FF2B5EF4-FFF2-40B4-BE49-F238E27FC236}">
                  <a16:creationId xmlns:a16="http://schemas.microsoft.com/office/drawing/2014/main" id="{247D7E0D-CE71-DE4D-9C82-391E64EA4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537" y="6227942"/>
              <a:ext cx="77676" cy="49618"/>
            </a:xfrm>
            <a:custGeom>
              <a:avLst/>
              <a:gdLst>
                <a:gd name="T0" fmla="*/ 635566912 w 21600"/>
                <a:gd name="T1" fmla="*/ 7189488 h 21600"/>
                <a:gd name="T2" fmla="*/ 635566912 w 21600"/>
                <a:gd name="T3" fmla="*/ 7189488 h 21600"/>
                <a:gd name="T4" fmla="*/ 635566912 w 21600"/>
                <a:gd name="T5" fmla="*/ 7189488 h 21600"/>
                <a:gd name="T6" fmla="*/ 635566912 w 21600"/>
                <a:gd name="T7" fmla="*/ 718948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7" name="Shape 1514">
              <a:extLst>
                <a:ext uri="{FF2B5EF4-FFF2-40B4-BE49-F238E27FC236}">
                  <a16:creationId xmlns:a16="http://schemas.microsoft.com/office/drawing/2014/main" id="{2AC0E82D-28F7-7343-AFF2-318B5477D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240" y="6189691"/>
              <a:ext cx="48306" cy="50990"/>
            </a:xfrm>
            <a:custGeom>
              <a:avLst/>
              <a:gdLst>
                <a:gd name="T0" fmla="*/ 5499632 w 21600"/>
                <a:gd name="T1" fmla="*/ 9443602 h 21600"/>
                <a:gd name="T2" fmla="*/ 5499632 w 21600"/>
                <a:gd name="T3" fmla="*/ 9443602 h 21600"/>
                <a:gd name="T4" fmla="*/ 5499632 w 21600"/>
                <a:gd name="T5" fmla="*/ 9443602 h 21600"/>
                <a:gd name="T6" fmla="*/ 5499632 w 21600"/>
                <a:gd name="T7" fmla="*/ 9443602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8" name="Shape 1515">
              <a:extLst>
                <a:ext uri="{FF2B5EF4-FFF2-40B4-BE49-F238E27FC236}">
                  <a16:creationId xmlns:a16="http://schemas.microsoft.com/office/drawing/2014/main" id="{CD42760D-5546-4642-8B81-4EBE9795E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5416" y="6126636"/>
              <a:ext cx="35465" cy="35464"/>
            </a:xfrm>
            <a:custGeom>
              <a:avLst/>
              <a:gdLst>
                <a:gd name="T0" fmla="*/ 250199 w 21600"/>
                <a:gd name="T1" fmla="*/ 250121 h 21600"/>
                <a:gd name="T2" fmla="*/ 250199 w 21600"/>
                <a:gd name="T3" fmla="*/ 250121 h 21600"/>
                <a:gd name="T4" fmla="*/ 250199 w 21600"/>
                <a:gd name="T5" fmla="*/ 250121 h 21600"/>
                <a:gd name="T6" fmla="*/ 250199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39" name="Shape 1516">
              <a:extLst>
                <a:ext uri="{FF2B5EF4-FFF2-40B4-BE49-F238E27FC236}">
                  <a16:creationId xmlns:a16="http://schemas.microsoft.com/office/drawing/2014/main" id="{EB92E214-0131-2F4F-8596-D946B81C3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640" y="6194268"/>
              <a:ext cx="54661" cy="51604"/>
            </a:xfrm>
            <a:custGeom>
              <a:avLst/>
              <a:gdLst>
                <a:gd name="T0" fmla="*/ 18928479 w 21600"/>
                <a:gd name="T1" fmla="*/ 10644424 h 21600"/>
                <a:gd name="T2" fmla="*/ 18928479 w 21600"/>
                <a:gd name="T3" fmla="*/ 10644424 h 21600"/>
                <a:gd name="T4" fmla="*/ 18928479 w 21600"/>
                <a:gd name="T5" fmla="*/ 10644424 h 21600"/>
                <a:gd name="T6" fmla="*/ 18928479 w 21600"/>
                <a:gd name="T7" fmla="*/ 1064442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0" name="Shape 1517">
              <a:extLst>
                <a:ext uri="{FF2B5EF4-FFF2-40B4-BE49-F238E27FC236}">
                  <a16:creationId xmlns:a16="http://schemas.microsoft.com/office/drawing/2014/main" id="{1BAAD929-1A17-6C4E-966D-72AD00262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580" y="6277714"/>
              <a:ext cx="35464" cy="35464"/>
            </a:xfrm>
            <a:custGeom>
              <a:avLst/>
              <a:gdLst>
                <a:gd name="T0" fmla="*/ 250121 w 21600"/>
                <a:gd name="T1" fmla="*/ 250121 h 21600"/>
                <a:gd name="T2" fmla="*/ 250121 w 21600"/>
                <a:gd name="T3" fmla="*/ 250121 h 21600"/>
                <a:gd name="T4" fmla="*/ 250121 w 21600"/>
                <a:gd name="T5" fmla="*/ 250121 h 21600"/>
                <a:gd name="T6" fmla="*/ 250121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1" name="Shape 1518">
              <a:extLst>
                <a:ext uri="{FF2B5EF4-FFF2-40B4-BE49-F238E27FC236}">
                  <a16:creationId xmlns:a16="http://schemas.microsoft.com/office/drawing/2014/main" id="{D3621A35-4527-8846-880E-E099564E2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244" y="6281530"/>
              <a:ext cx="45148" cy="72885"/>
            </a:xfrm>
            <a:custGeom>
              <a:avLst/>
              <a:gdLst>
                <a:gd name="T0" fmla="*/ 2796857 w 21600"/>
                <a:gd name="T1" fmla="*/ 336231132 h 21600"/>
                <a:gd name="T2" fmla="*/ 2796857 w 21600"/>
                <a:gd name="T3" fmla="*/ 336231132 h 21600"/>
                <a:gd name="T4" fmla="*/ 2796857 w 21600"/>
                <a:gd name="T5" fmla="*/ 336231132 h 21600"/>
                <a:gd name="T6" fmla="*/ 2796857 w 21600"/>
                <a:gd name="T7" fmla="*/ 336231132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2" name="Shape 1519">
              <a:extLst>
                <a:ext uri="{FF2B5EF4-FFF2-40B4-BE49-F238E27FC236}">
                  <a16:creationId xmlns:a16="http://schemas.microsoft.com/office/drawing/2014/main" id="{79FD4F85-7A1A-EC45-BDF1-AAFD6B13E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441" y="6366358"/>
              <a:ext cx="40225" cy="37866"/>
            </a:xfrm>
            <a:custGeom>
              <a:avLst/>
              <a:gdLst>
                <a:gd name="T0" fmla="*/ 881629 w 21600"/>
                <a:gd name="T1" fmla="*/ 481662 h 21600"/>
                <a:gd name="T2" fmla="*/ 881629 w 21600"/>
                <a:gd name="T3" fmla="*/ 481662 h 21600"/>
                <a:gd name="T4" fmla="*/ 881629 w 21600"/>
                <a:gd name="T5" fmla="*/ 481662 h 21600"/>
                <a:gd name="T6" fmla="*/ 881629 w 21600"/>
                <a:gd name="T7" fmla="*/ 481662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3" name="Shape 1520">
              <a:extLst>
                <a:ext uri="{FF2B5EF4-FFF2-40B4-BE49-F238E27FC236}">
                  <a16:creationId xmlns:a16="http://schemas.microsoft.com/office/drawing/2014/main" id="{9B4D3CF4-4BF5-AD41-B02E-E81A77411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4239" y="6581829"/>
              <a:ext cx="53806" cy="74377"/>
            </a:xfrm>
            <a:custGeom>
              <a:avLst/>
              <a:gdLst>
                <a:gd name="T0" fmla="*/ 16167519 w 21600"/>
                <a:gd name="T1" fmla="*/ 411812536 h 21600"/>
                <a:gd name="T2" fmla="*/ 16167519 w 21600"/>
                <a:gd name="T3" fmla="*/ 411812536 h 21600"/>
                <a:gd name="T4" fmla="*/ 16167519 w 21600"/>
                <a:gd name="T5" fmla="*/ 411812536 h 21600"/>
                <a:gd name="T6" fmla="*/ 16167519 w 21600"/>
                <a:gd name="T7" fmla="*/ 41181253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4" name="Shape 1521">
              <a:extLst>
                <a:ext uri="{FF2B5EF4-FFF2-40B4-BE49-F238E27FC236}">
                  <a16:creationId xmlns:a16="http://schemas.microsoft.com/office/drawing/2014/main" id="{EBAF59FA-D4C6-544A-8B42-8D87901A3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906" y="6577523"/>
              <a:ext cx="38044" cy="63988"/>
            </a:xfrm>
            <a:custGeom>
              <a:avLst/>
              <a:gdLst>
                <a:gd name="T0" fmla="*/ 504891 w 21600"/>
                <a:gd name="T1" fmla="*/ 91473684 h 21600"/>
                <a:gd name="T2" fmla="*/ 504891 w 21600"/>
                <a:gd name="T3" fmla="*/ 91473684 h 21600"/>
                <a:gd name="T4" fmla="*/ 504891 w 21600"/>
                <a:gd name="T5" fmla="*/ 91473684 h 21600"/>
                <a:gd name="T6" fmla="*/ 504891 w 21600"/>
                <a:gd name="T7" fmla="*/ 9147368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5" name="Shape 1522">
              <a:extLst>
                <a:ext uri="{FF2B5EF4-FFF2-40B4-BE49-F238E27FC236}">
                  <a16:creationId xmlns:a16="http://schemas.microsoft.com/office/drawing/2014/main" id="{A433D247-72D3-FE4A-9A68-656232763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211" y="6434800"/>
              <a:ext cx="43487" cy="40498"/>
            </a:xfrm>
            <a:custGeom>
              <a:avLst/>
              <a:gdLst>
                <a:gd name="T0" fmla="*/ 1922578 w 21600"/>
                <a:gd name="T1" fmla="*/ 943169 h 21600"/>
                <a:gd name="T2" fmla="*/ 1922578 w 21600"/>
                <a:gd name="T3" fmla="*/ 943169 h 21600"/>
                <a:gd name="T4" fmla="*/ 1922578 w 21600"/>
                <a:gd name="T5" fmla="*/ 943169 h 21600"/>
                <a:gd name="T6" fmla="*/ 1922578 w 21600"/>
                <a:gd name="T7" fmla="*/ 94316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6" name="Shape 1523">
              <a:extLst>
                <a:ext uri="{FF2B5EF4-FFF2-40B4-BE49-F238E27FC236}">
                  <a16:creationId xmlns:a16="http://schemas.microsoft.com/office/drawing/2014/main" id="{2FEADE0A-812E-4045-9C51-557FBF4F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1346" y="6499733"/>
              <a:ext cx="35465" cy="51320"/>
            </a:xfrm>
            <a:custGeom>
              <a:avLst/>
              <a:gdLst>
                <a:gd name="T0" fmla="*/ 250199 w 21600"/>
                <a:gd name="T1" fmla="*/ 10072176 h 21600"/>
                <a:gd name="T2" fmla="*/ 250199 w 21600"/>
                <a:gd name="T3" fmla="*/ 10072176 h 21600"/>
                <a:gd name="T4" fmla="*/ 250199 w 21600"/>
                <a:gd name="T5" fmla="*/ 10072176 h 21600"/>
                <a:gd name="T6" fmla="*/ 250199 w 21600"/>
                <a:gd name="T7" fmla="*/ 1007217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7" name="Shape 1524">
              <a:extLst>
                <a:ext uri="{FF2B5EF4-FFF2-40B4-BE49-F238E27FC236}">
                  <a16:creationId xmlns:a16="http://schemas.microsoft.com/office/drawing/2014/main" id="{8BC8C5E4-2EFD-6F4E-A04A-59A0E4E52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1077" y="6565362"/>
              <a:ext cx="35464" cy="39829"/>
            </a:xfrm>
            <a:custGeom>
              <a:avLst/>
              <a:gdLst>
                <a:gd name="T0" fmla="*/ 250121 w 21600"/>
                <a:gd name="T1" fmla="*/ 798453 h 21600"/>
                <a:gd name="T2" fmla="*/ 250121 w 21600"/>
                <a:gd name="T3" fmla="*/ 798453 h 21600"/>
                <a:gd name="T4" fmla="*/ 250121 w 21600"/>
                <a:gd name="T5" fmla="*/ 798453 h 21600"/>
                <a:gd name="T6" fmla="*/ 250121 w 21600"/>
                <a:gd name="T7" fmla="*/ 79845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8" name="Shape 1525">
              <a:extLst>
                <a:ext uri="{FF2B5EF4-FFF2-40B4-BE49-F238E27FC236}">
                  <a16:creationId xmlns:a16="http://schemas.microsoft.com/office/drawing/2014/main" id="{95B1FDAC-9F38-DA40-9358-E336BD520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7417" y="6641510"/>
              <a:ext cx="35464" cy="47773"/>
            </a:xfrm>
            <a:custGeom>
              <a:avLst/>
              <a:gdLst>
                <a:gd name="T0" fmla="*/ 250121 w 21600"/>
                <a:gd name="T1" fmla="*/ 4921260 h 21600"/>
                <a:gd name="T2" fmla="*/ 250121 w 21600"/>
                <a:gd name="T3" fmla="*/ 4921260 h 21600"/>
                <a:gd name="T4" fmla="*/ 250121 w 21600"/>
                <a:gd name="T5" fmla="*/ 4921260 h 21600"/>
                <a:gd name="T6" fmla="*/ 250121 w 21600"/>
                <a:gd name="T7" fmla="*/ 492126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49" name="Shape 1526">
              <a:extLst>
                <a:ext uri="{FF2B5EF4-FFF2-40B4-BE49-F238E27FC236}">
                  <a16:creationId xmlns:a16="http://schemas.microsoft.com/office/drawing/2014/main" id="{ECCEA124-7713-4342-A2EB-2A3229234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10" y="6751258"/>
              <a:ext cx="84901" cy="83517"/>
            </a:xfrm>
            <a:custGeom>
              <a:avLst/>
              <a:gdLst>
                <a:gd name="T0" fmla="*/ 1546713992 w 21600"/>
                <a:gd name="T1" fmla="*/ 1312326619 h 21600"/>
                <a:gd name="T2" fmla="*/ 1546713992 w 21600"/>
                <a:gd name="T3" fmla="*/ 1312326619 h 21600"/>
                <a:gd name="T4" fmla="*/ 1546713992 w 21600"/>
                <a:gd name="T5" fmla="*/ 1312326619 h 21600"/>
                <a:gd name="T6" fmla="*/ 1546713992 w 21600"/>
                <a:gd name="T7" fmla="*/ 131232661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0" name="Shape 1527">
              <a:extLst>
                <a:ext uri="{FF2B5EF4-FFF2-40B4-BE49-F238E27FC236}">
                  <a16:creationId xmlns:a16="http://schemas.microsoft.com/office/drawing/2014/main" id="{685252B8-CDD8-0946-AD4C-D66DF158E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163" y="6539563"/>
              <a:ext cx="55733" cy="47508"/>
            </a:xfrm>
            <a:custGeom>
              <a:avLst/>
              <a:gdLst>
                <a:gd name="T0" fmla="*/ 22985865 w 21600"/>
                <a:gd name="T1" fmla="*/ 4655179 h 21600"/>
                <a:gd name="T2" fmla="*/ 22985865 w 21600"/>
                <a:gd name="T3" fmla="*/ 4655179 h 21600"/>
                <a:gd name="T4" fmla="*/ 22985865 w 21600"/>
                <a:gd name="T5" fmla="*/ 4655179 h 21600"/>
                <a:gd name="T6" fmla="*/ 22985865 w 21600"/>
                <a:gd name="T7" fmla="*/ 465517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1" name="Shape 1528">
              <a:extLst>
                <a:ext uri="{FF2B5EF4-FFF2-40B4-BE49-F238E27FC236}">
                  <a16:creationId xmlns:a16="http://schemas.microsoft.com/office/drawing/2014/main" id="{20BFAAA2-6E2B-4D47-A279-AA7944787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034" y="6694095"/>
              <a:ext cx="46552" cy="35464"/>
            </a:xfrm>
            <a:custGeom>
              <a:avLst/>
              <a:gdLst>
                <a:gd name="T0" fmla="*/ 3799022 w 21600"/>
                <a:gd name="T1" fmla="*/ 250121 h 21600"/>
                <a:gd name="T2" fmla="*/ 3799022 w 21600"/>
                <a:gd name="T3" fmla="*/ 250121 h 21600"/>
                <a:gd name="T4" fmla="*/ 3799022 w 21600"/>
                <a:gd name="T5" fmla="*/ 250121 h 21600"/>
                <a:gd name="T6" fmla="*/ 3799022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2" name="Shape 1529">
              <a:extLst>
                <a:ext uri="{FF2B5EF4-FFF2-40B4-BE49-F238E27FC236}">
                  <a16:creationId xmlns:a16="http://schemas.microsoft.com/office/drawing/2014/main" id="{7752793F-3847-8A42-BBF3-5953FC31E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781" y="3618857"/>
              <a:ext cx="180368" cy="16100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3" name="Shape 1530">
              <a:extLst>
                <a:ext uri="{FF2B5EF4-FFF2-40B4-BE49-F238E27FC236}">
                  <a16:creationId xmlns:a16="http://schemas.microsoft.com/office/drawing/2014/main" id="{85F75DC8-B230-5D47-B625-1CA344E49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138" y="3212177"/>
              <a:ext cx="95877" cy="10579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4" name="Shape 1531">
              <a:extLst>
                <a:ext uri="{FF2B5EF4-FFF2-40B4-BE49-F238E27FC236}">
                  <a16:creationId xmlns:a16="http://schemas.microsoft.com/office/drawing/2014/main" id="{1EDFA94E-F6EA-DD4D-A20D-2C6A0A1FF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295" y="3091064"/>
              <a:ext cx="60830" cy="91753"/>
            </a:xfrm>
            <a:custGeom>
              <a:avLst/>
              <a:gdLst>
                <a:gd name="T0" fmla="*/ 55138376 w 21600"/>
                <a:gd name="T1" fmla="*/ 2147483646 h 21600"/>
                <a:gd name="T2" fmla="*/ 55138376 w 21600"/>
                <a:gd name="T3" fmla="*/ 2147483646 h 21600"/>
                <a:gd name="T4" fmla="*/ 55138376 w 21600"/>
                <a:gd name="T5" fmla="*/ 2147483646 h 21600"/>
                <a:gd name="T6" fmla="*/ 5513837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5" name="Shape 1532">
              <a:extLst>
                <a:ext uri="{FF2B5EF4-FFF2-40B4-BE49-F238E27FC236}">
                  <a16:creationId xmlns:a16="http://schemas.microsoft.com/office/drawing/2014/main" id="{B6367E0B-2604-8B46-B15C-16FF758EB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351" y="3134314"/>
              <a:ext cx="35465" cy="40253"/>
            </a:xfrm>
            <a:custGeom>
              <a:avLst/>
              <a:gdLst>
                <a:gd name="T0" fmla="*/ 250199 w 21600"/>
                <a:gd name="T1" fmla="*/ 887749 h 21600"/>
                <a:gd name="T2" fmla="*/ 250199 w 21600"/>
                <a:gd name="T3" fmla="*/ 887749 h 21600"/>
                <a:gd name="T4" fmla="*/ 250199 w 21600"/>
                <a:gd name="T5" fmla="*/ 887749 h 21600"/>
                <a:gd name="T6" fmla="*/ 250199 w 21600"/>
                <a:gd name="T7" fmla="*/ 88774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6" name="Shape 1533">
              <a:extLst>
                <a:ext uri="{FF2B5EF4-FFF2-40B4-BE49-F238E27FC236}">
                  <a16:creationId xmlns:a16="http://schemas.microsoft.com/office/drawing/2014/main" id="{E02D45F2-B71E-1F4D-8607-1B770BE54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253" y="3062718"/>
              <a:ext cx="197925" cy="9307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7" name="Shape 1534">
              <a:extLst>
                <a:ext uri="{FF2B5EF4-FFF2-40B4-BE49-F238E27FC236}">
                  <a16:creationId xmlns:a16="http://schemas.microsoft.com/office/drawing/2014/main" id="{B8548D11-5DA7-6341-916F-10C37994B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741" y="6632131"/>
              <a:ext cx="3415984" cy="513014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8" name="Shape 1535">
              <a:extLst>
                <a:ext uri="{FF2B5EF4-FFF2-40B4-BE49-F238E27FC236}">
                  <a16:creationId xmlns:a16="http://schemas.microsoft.com/office/drawing/2014/main" id="{30A69004-BDF8-A142-8491-DDE13C77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603" y="11749625"/>
              <a:ext cx="382442" cy="19475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59" name="Shape 1536">
              <a:extLst>
                <a:ext uri="{FF2B5EF4-FFF2-40B4-BE49-F238E27FC236}">
                  <a16:creationId xmlns:a16="http://schemas.microsoft.com/office/drawing/2014/main" id="{E5F8804C-DF71-A743-AF25-8042B5764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150" y="11624130"/>
              <a:ext cx="238667" cy="10123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0" name="Shape 1537">
              <a:extLst>
                <a:ext uri="{FF2B5EF4-FFF2-40B4-BE49-F238E27FC236}">
                  <a16:creationId xmlns:a16="http://schemas.microsoft.com/office/drawing/2014/main" id="{3951A4BA-5592-0747-B42D-34E2A49CE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761" y="4669696"/>
              <a:ext cx="4939948" cy="566391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1" name="Shape 1538">
              <a:extLst>
                <a:ext uri="{FF2B5EF4-FFF2-40B4-BE49-F238E27FC236}">
                  <a16:creationId xmlns:a16="http://schemas.microsoft.com/office/drawing/2014/main" id="{4A960C24-8B45-9B48-A787-472ACCCF5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9853" y="7995789"/>
              <a:ext cx="48714" cy="59227"/>
            </a:xfrm>
            <a:custGeom>
              <a:avLst/>
              <a:gdLst>
                <a:gd name="T0" fmla="*/ 5981740 w 21600"/>
                <a:gd name="T1" fmla="*/ 42214055 h 21600"/>
                <a:gd name="T2" fmla="*/ 5981740 w 21600"/>
                <a:gd name="T3" fmla="*/ 42214055 h 21600"/>
                <a:gd name="T4" fmla="*/ 5981740 w 21600"/>
                <a:gd name="T5" fmla="*/ 42214055 h 21600"/>
                <a:gd name="T6" fmla="*/ 5981740 w 21600"/>
                <a:gd name="T7" fmla="*/ 422140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2" name="Shape 1539">
              <a:extLst>
                <a:ext uri="{FF2B5EF4-FFF2-40B4-BE49-F238E27FC236}">
                  <a16:creationId xmlns:a16="http://schemas.microsoft.com/office/drawing/2014/main" id="{197407CD-5DF9-ED44-84DA-B2F4C63A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134" y="8591950"/>
              <a:ext cx="538619" cy="103130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3" name="Shape 1540">
              <a:extLst>
                <a:ext uri="{FF2B5EF4-FFF2-40B4-BE49-F238E27FC236}">
                  <a16:creationId xmlns:a16="http://schemas.microsoft.com/office/drawing/2014/main" id="{691765CC-E61B-7F49-982D-FBB8C70F2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92417" y="8686477"/>
              <a:ext cx="35465" cy="55639"/>
            </a:xfrm>
            <a:custGeom>
              <a:avLst/>
              <a:gdLst>
                <a:gd name="T0" fmla="*/ 250199 w 21600"/>
                <a:gd name="T1" fmla="*/ 22597681 h 21600"/>
                <a:gd name="T2" fmla="*/ 250199 w 21600"/>
                <a:gd name="T3" fmla="*/ 22597681 h 21600"/>
                <a:gd name="T4" fmla="*/ 250199 w 21600"/>
                <a:gd name="T5" fmla="*/ 22597681 h 21600"/>
                <a:gd name="T6" fmla="*/ 250199 w 21600"/>
                <a:gd name="T7" fmla="*/ 2259768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4" name="Shape 1541">
              <a:extLst>
                <a:ext uri="{FF2B5EF4-FFF2-40B4-BE49-F238E27FC236}">
                  <a16:creationId xmlns:a16="http://schemas.microsoft.com/office/drawing/2014/main" id="{494A8530-33B8-5543-B087-BBD9ED97E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6715" y="8600770"/>
              <a:ext cx="45678" cy="44757"/>
            </a:xfrm>
            <a:custGeom>
              <a:avLst/>
              <a:gdLst>
                <a:gd name="T0" fmla="*/ 3143101 w 21600"/>
                <a:gd name="T1" fmla="*/ 2563889 h 21600"/>
                <a:gd name="T2" fmla="*/ 3143101 w 21600"/>
                <a:gd name="T3" fmla="*/ 2563889 h 21600"/>
                <a:gd name="T4" fmla="*/ 3143101 w 21600"/>
                <a:gd name="T5" fmla="*/ 2563889 h 21600"/>
                <a:gd name="T6" fmla="*/ 3143101 w 21600"/>
                <a:gd name="T7" fmla="*/ 256388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5" name="Shape 1542">
              <a:extLst>
                <a:ext uri="{FF2B5EF4-FFF2-40B4-BE49-F238E27FC236}">
                  <a16:creationId xmlns:a16="http://schemas.microsoft.com/office/drawing/2014/main" id="{CF022B9D-A625-6947-A069-B760A2AC9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1275" y="8628974"/>
              <a:ext cx="44090" cy="36069"/>
            </a:xfrm>
            <a:custGeom>
              <a:avLst/>
              <a:gdLst>
                <a:gd name="T0" fmla="*/ 2206552 w 21600"/>
                <a:gd name="T1" fmla="*/ 296262 h 21600"/>
                <a:gd name="T2" fmla="*/ 2206552 w 21600"/>
                <a:gd name="T3" fmla="*/ 296262 h 21600"/>
                <a:gd name="T4" fmla="*/ 2206552 w 21600"/>
                <a:gd name="T5" fmla="*/ 296262 h 21600"/>
                <a:gd name="T6" fmla="*/ 2206552 w 21600"/>
                <a:gd name="T7" fmla="*/ 296262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6" name="Shape 1543">
              <a:extLst>
                <a:ext uri="{FF2B5EF4-FFF2-40B4-BE49-F238E27FC236}">
                  <a16:creationId xmlns:a16="http://schemas.microsoft.com/office/drawing/2014/main" id="{5B6AC13E-50B7-5544-9364-589CCEEB2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1231" y="8541533"/>
              <a:ext cx="35464" cy="52112"/>
            </a:xfrm>
            <a:custGeom>
              <a:avLst/>
              <a:gdLst>
                <a:gd name="T0" fmla="*/ 250121 w 21600"/>
                <a:gd name="T1" fmla="*/ 11740785 h 21600"/>
                <a:gd name="T2" fmla="*/ 250121 w 21600"/>
                <a:gd name="T3" fmla="*/ 11740785 h 21600"/>
                <a:gd name="T4" fmla="*/ 250121 w 21600"/>
                <a:gd name="T5" fmla="*/ 11740785 h 21600"/>
                <a:gd name="T6" fmla="*/ 250121 w 21600"/>
                <a:gd name="T7" fmla="*/ 1174078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7" name="Shape 1544">
              <a:extLst>
                <a:ext uri="{FF2B5EF4-FFF2-40B4-BE49-F238E27FC236}">
                  <a16:creationId xmlns:a16="http://schemas.microsoft.com/office/drawing/2014/main" id="{2BF59C3D-20A6-B540-B747-B0CFB132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9401" y="9226255"/>
              <a:ext cx="58009" cy="77586"/>
            </a:xfrm>
            <a:custGeom>
              <a:avLst/>
              <a:gdLst>
                <a:gd name="T0" fmla="*/ 34299689 w 21600"/>
                <a:gd name="T1" fmla="*/ 628258734 h 21600"/>
                <a:gd name="T2" fmla="*/ 34299689 w 21600"/>
                <a:gd name="T3" fmla="*/ 628258734 h 21600"/>
                <a:gd name="T4" fmla="*/ 34299689 w 21600"/>
                <a:gd name="T5" fmla="*/ 628258734 h 21600"/>
                <a:gd name="T6" fmla="*/ 34299689 w 21600"/>
                <a:gd name="T7" fmla="*/ 62825873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8" name="Shape 1545">
              <a:extLst>
                <a:ext uri="{FF2B5EF4-FFF2-40B4-BE49-F238E27FC236}">
                  <a16:creationId xmlns:a16="http://schemas.microsoft.com/office/drawing/2014/main" id="{A9460061-FF31-0044-A560-D9D78D98F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5897" y="9166529"/>
              <a:ext cx="35465" cy="50959"/>
            </a:xfrm>
            <a:custGeom>
              <a:avLst/>
              <a:gdLst>
                <a:gd name="T0" fmla="*/ 250199 w 21600"/>
                <a:gd name="T1" fmla="*/ 9385828 h 21600"/>
                <a:gd name="T2" fmla="*/ 250199 w 21600"/>
                <a:gd name="T3" fmla="*/ 9385828 h 21600"/>
                <a:gd name="T4" fmla="*/ 250199 w 21600"/>
                <a:gd name="T5" fmla="*/ 9385828 h 21600"/>
                <a:gd name="T6" fmla="*/ 250199 w 21600"/>
                <a:gd name="T7" fmla="*/ 938582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69" name="Shape 1546">
              <a:extLst>
                <a:ext uri="{FF2B5EF4-FFF2-40B4-BE49-F238E27FC236}">
                  <a16:creationId xmlns:a16="http://schemas.microsoft.com/office/drawing/2014/main" id="{CE41504E-56AC-8F46-A116-181F4BC78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2141" y="8848456"/>
              <a:ext cx="69076" cy="65606"/>
            </a:xfrm>
            <a:custGeom>
              <a:avLst/>
              <a:gdLst>
                <a:gd name="T0" fmla="*/ 196590881 w 21600"/>
                <a:gd name="T1" fmla="*/ 117412145 h 21600"/>
                <a:gd name="T2" fmla="*/ 196590881 w 21600"/>
                <a:gd name="T3" fmla="*/ 117412145 h 21600"/>
                <a:gd name="T4" fmla="*/ 196590881 w 21600"/>
                <a:gd name="T5" fmla="*/ 117412145 h 21600"/>
                <a:gd name="T6" fmla="*/ 196590881 w 21600"/>
                <a:gd name="T7" fmla="*/ 11741214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0" name="Shape 1547">
              <a:extLst>
                <a:ext uri="{FF2B5EF4-FFF2-40B4-BE49-F238E27FC236}">
                  <a16:creationId xmlns:a16="http://schemas.microsoft.com/office/drawing/2014/main" id="{6155F430-8806-4341-8F9C-D3B5F4C42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3351" y="7517796"/>
              <a:ext cx="50389" cy="46274"/>
            </a:xfrm>
            <a:custGeom>
              <a:avLst/>
              <a:gdLst>
                <a:gd name="T0" fmla="*/ 8387908 w 21600"/>
                <a:gd name="T1" fmla="*/ 3577974 h 21600"/>
                <a:gd name="T2" fmla="*/ 8387908 w 21600"/>
                <a:gd name="T3" fmla="*/ 3577974 h 21600"/>
                <a:gd name="T4" fmla="*/ 8387908 w 21600"/>
                <a:gd name="T5" fmla="*/ 3577974 h 21600"/>
                <a:gd name="T6" fmla="*/ 8387908 w 21600"/>
                <a:gd name="T7" fmla="*/ 357797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1" name="Shape 1548">
              <a:extLst>
                <a:ext uri="{FF2B5EF4-FFF2-40B4-BE49-F238E27FC236}">
                  <a16:creationId xmlns:a16="http://schemas.microsoft.com/office/drawing/2014/main" id="{873737F2-D5A7-C74F-8122-87C610D90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2013" y="7315110"/>
              <a:ext cx="44874" cy="35464"/>
            </a:xfrm>
            <a:custGeom>
              <a:avLst/>
              <a:gdLst>
                <a:gd name="T0" fmla="*/ 2631947 w 21600"/>
                <a:gd name="T1" fmla="*/ 250121 h 21600"/>
                <a:gd name="T2" fmla="*/ 2631947 w 21600"/>
                <a:gd name="T3" fmla="*/ 250121 h 21600"/>
                <a:gd name="T4" fmla="*/ 2631947 w 21600"/>
                <a:gd name="T5" fmla="*/ 250121 h 21600"/>
                <a:gd name="T6" fmla="*/ 2631947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2" name="Shape 1549">
              <a:extLst>
                <a:ext uri="{FF2B5EF4-FFF2-40B4-BE49-F238E27FC236}">
                  <a16:creationId xmlns:a16="http://schemas.microsoft.com/office/drawing/2014/main" id="{9D555741-9C35-0D4F-B489-7F6D2E1B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4009" y="7440439"/>
              <a:ext cx="35465" cy="35464"/>
            </a:xfrm>
            <a:custGeom>
              <a:avLst/>
              <a:gdLst>
                <a:gd name="T0" fmla="*/ 250199 w 21600"/>
                <a:gd name="T1" fmla="*/ 250121 h 21600"/>
                <a:gd name="T2" fmla="*/ 250199 w 21600"/>
                <a:gd name="T3" fmla="*/ 250121 h 21600"/>
                <a:gd name="T4" fmla="*/ 250199 w 21600"/>
                <a:gd name="T5" fmla="*/ 250121 h 21600"/>
                <a:gd name="T6" fmla="*/ 250199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3" name="Shape 1550">
              <a:extLst>
                <a:ext uri="{FF2B5EF4-FFF2-40B4-BE49-F238E27FC236}">
                  <a16:creationId xmlns:a16="http://schemas.microsoft.com/office/drawing/2014/main" id="{8526CC8E-E845-3646-851B-5604D2FD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9236" y="6374742"/>
              <a:ext cx="51093" cy="45175"/>
            </a:xfrm>
            <a:custGeom>
              <a:avLst/>
              <a:gdLst>
                <a:gd name="T0" fmla="*/ 9636270 w 21600"/>
                <a:gd name="T1" fmla="*/ 2813889 h 21600"/>
                <a:gd name="T2" fmla="*/ 9636270 w 21600"/>
                <a:gd name="T3" fmla="*/ 2813889 h 21600"/>
                <a:gd name="T4" fmla="*/ 9636270 w 21600"/>
                <a:gd name="T5" fmla="*/ 2813889 h 21600"/>
                <a:gd name="T6" fmla="*/ 9636270 w 21600"/>
                <a:gd name="T7" fmla="*/ 281388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4" name="Shape 1551">
              <a:extLst>
                <a:ext uri="{FF2B5EF4-FFF2-40B4-BE49-F238E27FC236}">
                  <a16:creationId xmlns:a16="http://schemas.microsoft.com/office/drawing/2014/main" id="{5D8EF64B-FF7C-3945-AB8C-23405E894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1766" y="6383774"/>
              <a:ext cx="39933" cy="38866"/>
            </a:xfrm>
            <a:custGeom>
              <a:avLst/>
              <a:gdLst>
                <a:gd name="T0" fmla="*/ 819582 w 21600"/>
                <a:gd name="T1" fmla="*/ 625106 h 21600"/>
                <a:gd name="T2" fmla="*/ 819582 w 21600"/>
                <a:gd name="T3" fmla="*/ 625106 h 21600"/>
                <a:gd name="T4" fmla="*/ 819582 w 21600"/>
                <a:gd name="T5" fmla="*/ 625106 h 21600"/>
                <a:gd name="T6" fmla="*/ 819582 w 21600"/>
                <a:gd name="T7" fmla="*/ 62510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5" name="Shape 1552">
              <a:extLst>
                <a:ext uri="{FF2B5EF4-FFF2-40B4-BE49-F238E27FC236}">
                  <a16:creationId xmlns:a16="http://schemas.microsoft.com/office/drawing/2014/main" id="{AA41FDD0-440F-034A-847C-F2330A43C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7136" y="6294108"/>
              <a:ext cx="35464" cy="35465"/>
            </a:xfrm>
            <a:custGeom>
              <a:avLst/>
              <a:gdLst>
                <a:gd name="T0" fmla="*/ 250121 w 21600"/>
                <a:gd name="T1" fmla="*/ 250199 h 21600"/>
                <a:gd name="T2" fmla="*/ 250121 w 21600"/>
                <a:gd name="T3" fmla="*/ 250199 h 21600"/>
                <a:gd name="T4" fmla="*/ 250121 w 21600"/>
                <a:gd name="T5" fmla="*/ 250199 h 21600"/>
                <a:gd name="T6" fmla="*/ 250121 w 21600"/>
                <a:gd name="T7" fmla="*/ 25019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6" name="Shape 1553">
              <a:extLst>
                <a:ext uri="{FF2B5EF4-FFF2-40B4-BE49-F238E27FC236}">
                  <a16:creationId xmlns:a16="http://schemas.microsoft.com/office/drawing/2014/main" id="{7FE7B3D1-BDCB-2440-ABD2-BC0BFB7CE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323" y="6298261"/>
              <a:ext cx="35464" cy="35464"/>
            </a:xfrm>
            <a:custGeom>
              <a:avLst/>
              <a:gdLst>
                <a:gd name="T0" fmla="*/ 250121 w 21600"/>
                <a:gd name="T1" fmla="*/ 250121 h 21600"/>
                <a:gd name="T2" fmla="*/ 250121 w 21600"/>
                <a:gd name="T3" fmla="*/ 250121 h 21600"/>
                <a:gd name="T4" fmla="*/ 250121 w 21600"/>
                <a:gd name="T5" fmla="*/ 250121 h 21600"/>
                <a:gd name="T6" fmla="*/ 250121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7" name="Shape 1554">
              <a:extLst>
                <a:ext uri="{FF2B5EF4-FFF2-40B4-BE49-F238E27FC236}">
                  <a16:creationId xmlns:a16="http://schemas.microsoft.com/office/drawing/2014/main" id="{5E5FE4FF-E4C5-3142-856D-902651D60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5425" y="6225834"/>
              <a:ext cx="35465" cy="47903"/>
            </a:xfrm>
            <a:custGeom>
              <a:avLst/>
              <a:gdLst>
                <a:gd name="T0" fmla="*/ 250199 w 21600"/>
                <a:gd name="T1" fmla="*/ 5057823 h 21600"/>
                <a:gd name="T2" fmla="*/ 250199 w 21600"/>
                <a:gd name="T3" fmla="*/ 5057823 h 21600"/>
                <a:gd name="T4" fmla="*/ 250199 w 21600"/>
                <a:gd name="T5" fmla="*/ 5057823 h 21600"/>
                <a:gd name="T6" fmla="*/ 250199 w 21600"/>
                <a:gd name="T7" fmla="*/ 505782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8" name="Shape 1555">
              <a:extLst>
                <a:ext uri="{FF2B5EF4-FFF2-40B4-BE49-F238E27FC236}">
                  <a16:creationId xmlns:a16="http://schemas.microsoft.com/office/drawing/2014/main" id="{D191366D-A91C-B54D-8D59-E067CD05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9819" y="1757277"/>
              <a:ext cx="8790386" cy="574951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9" name="Shape 1556">
              <a:extLst>
                <a:ext uri="{FF2B5EF4-FFF2-40B4-BE49-F238E27FC236}">
                  <a16:creationId xmlns:a16="http://schemas.microsoft.com/office/drawing/2014/main" id="{C1C77FEA-110A-0341-A017-6F64310C7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8458" y="1594479"/>
              <a:ext cx="713052" cy="19407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0" name="Shape 1557">
              <a:extLst>
                <a:ext uri="{FF2B5EF4-FFF2-40B4-BE49-F238E27FC236}">
                  <a16:creationId xmlns:a16="http://schemas.microsoft.com/office/drawing/2014/main" id="{28759B90-8A83-944B-9438-C7F00B309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56326" y="3410030"/>
              <a:ext cx="472217" cy="55438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1" name="Shape 1558">
              <a:extLst>
                <a:ext uri="{FF2B5EF4-FFF2-40B4-BE49-F238E27FC236}">
                  <a16:creationId xmlns:a16="http://schemas.microsoft.com/office/drawing/2014/main" id="{E573D83B-91A9-774A-B9B6-F76061678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3382" y="4034950"/>
              <a:ext cx="330957" cy="31481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2" name="Shape 1559">
              <a:extLst>
                <a:ext uri="{FF2B5EF4-FFF2-40B4-BE49-F238E27FC236}">
                  <a16:creationId xmlns:a16="http://schemas.microsoft.com/office/drawing/2014/main" id="{828ACFA8-AE54-1142-B433-024CB2C3B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46407" y="4371966"/>
              <a:ext cx="595370" cy="57631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3" name="Shape 1560">
              <a:extLst>
                <a:ext uri="{FF2B5EF4-FFF2-40B4-BE49-F238E27FC236}">
                  <a16:creationId xmlns:a16="http://schemas.microsoft.com/office/drawing/2014/main" id="{B89B8E2C-D1B1-7E4E-9E52-24D840016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1179" y="4931690"/>
              <a:ext cx="103265" cy="9228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4" name="Shape 1561">
              <a:extLst>
                <a:ext uri="{FF2B5EF4-FFF2-40B4-BE49-F238E27FC236}">
                  <a16:creationId xmlns:a16="http://schemas.microsoft.com/office/drawing/2014/main" id="{E971F777-52C6-F64E-9D7B-6E1382DD2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8624" y="4950398"/>
              <a:ext cx="127145" cy="18001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5" name="Shape 1562">
              <a:extLst>
                <a:ext uri="{FF2B5EF4-FFF2-40B4-BE49-F238E27FC236}">
                  <a16:creationId xmlns:a16="http://schemas.microsoft.com/office/drawing/2014/main" id="{403E1740-CF0B-9741-88DF-C91393D5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0662" y="5610259"/>
              <a:ext cx="120971" cy="233144"/>
            </a:xfrm>
            <a:custGeom>
              <a:avLst/>
              <a:gdLst>
                <a:gd name="T0" fmla="*/ 2147483646 w 21570"/>
                <a:gd name="T1" fmla="*/ 2147483646 h 21600"/>
                <a:gd name="T2" fmla="*/ 2147483646 w 21570"/>
                <a:gd name="T3" fmla="*/ 2147483646 h 21600"/>
                <a:gd name="T4" fmla="*/ 2147483646 w 21570"/>
                <a:gd name="T5" fmla="*/ 2147483646 h 21600"/>
                <a:gd name="T6" fmla="*/ 2147483646 w 2157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6" name="Shape 1563">
              <a:extLst>
                <a:ext uri="{FF2B5EF4-FFF2-40B4-BE49-F238E27FC236}">
                  <a16:creationId xmlns:a16="http://schemas.microsoft.com/office/drawing/2014/main" id="{FB25D1C3-42F5-8949-9BCF-FF9B3141A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6815" y="6036497"/>
              <a:ext cx="132702" cy="13909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7" name="Shape 1564">
              <a:extLst>
                <a:ext uri="{FF2B5EF4-FFF2-40B4-BE49-F238E27FC236}">
                  <a16:creationId xmlns:a16="http://schemas.microsoft.com/office/drawing/2014/main" id="{60722625-E875-B444-AAF6-648E11D1A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4844" y="6132099"/>
              <a:ext cx="344388" cy="45066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8" name="Shape 1565">
              <a:extLst>
                <a:ext uri="{FF2B5EF4-FFF2-40B4-BE49-F238E27FC236}">
                  <a16:creationId xmlns:a16="http://schemas.microsoft.com/office/drawing/2014/main" id="{5DAA7262-67FB-394D-976D-D09E4940B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6858" y="6743620"/>
              <a:ext cx="193596" cy="210263"/>
            </a:xfrm>
            <a:custGeom>
              <a:avLst/>
              <a:gdLst>
                <a:gd name="T0" fmla="*/ 2147483646 w 20505"/>
                <a:gd name="T1" fmla="*/ 2147483646 h 19908"/>
                <a:gd name="T2" fmla="*/ 2147483646 w 20505"/>
                <a:gd name="T3" fmla="*/ 2147483646 h 19908"/>
                <a:gd name="T4" fmla="*/ 2147483646 w 20505"/>
                <a:gd name="T5" fmla="*/ 2147483646 h 19908"/>
                <a:gd name="T6" fmla="*/ 2147483646 w 20505"/>
                <a:gd name="T7" fmla="*/ 2147483646 h 19908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89" name="Shape 1566">
              <a:extLst>
                <a:ext uri="{FF2B5EF4-FFF2-40B4-BE49-F238E27FC236}">
                  <a16:creationId xmlns:a16="http://schemas.microsoft.com/office/drawing/2014/main" id="{335F6B1C-E996-DE47-954C-27C29909E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4275" y="6566994"/>
              <a:ext cx="90975" cy="9025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0" name="Shape 1567">
              <a:extLst>
                <a:ext uri="{FF2B5EF4-FFF2-40B4-BE49-F238E27FC236}">
                  <a16:creationId xmlns:a16="http://schemas.microsoft.com/office/drawing/2014/main" id="{E22CBA63-7CA0-7A4E-AB55-EAF5CE2F0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9536" y="6635157"/>
              <a:ext cx="152975" cy="10639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1" name="Shape 1568">
              <a:extLst>
                <a:ext uri="{FF2B5EF4-FFF2-40B4-BE49-F238E27FC236}">
                  <a16:creationId xmlns:a16="http://schemas.microsoft.com/office/drawing/2014/main" id="{A9447AC1-0590-0C4B-A3B5-D772C0B21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4171" y="6483213"/>
              <a:ext cx="42199" cy="54941"/>
            </a:xfrm>
            <a:custGeom>
              <a:avLst/>
              <a:gdLst>
                <a:gd name="T0" fmla="*/ 1423381 w 21600"/>
                <a:gd name="T1" fmla="*/ 19918275 h 21600"/>
                <a:gd name="T2" fmla="*/ 1423381 w 21600"/>
                <a:gd name="T3" fmla="*/ 19918275 h 21600"/>
                <a:gd name="T4" fmla="*/ 1423381 w 21600"/>
                <a:gd name="T5" fmla="*/ 19918275 h 21600"/>
                <a:gd name="T6" fmla="*/ 1423381 w 21600"/>
                <a:gd name="T7" fmla="*/ 1991827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2" name="Shape 1569">
              <a:extLst>
                <a:ext uri="{FF2B5EF4-FFF2-40B4-BE49-F238E27FC236}">
                  <a16:creationId xmlns:a16="http://schemas.microsoft.com/office/drawing/2014/main" id="{9A90A195-7D51-9B4E-8FAA-98B7C9BDB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3137" y="6676286"/>
              <a:ext cx="103383" cy="10619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3" name="Shape 1570">
              <a:extLst>
                <a:ext uri="{FF2B5EF4-FFF2-40B4-BE49-F238E27FC236}">
                  <a16:creationId xmlns:a16="http://schemas.microsoft.com/office/drawing/2014/main" id="{FA9CBB2E-089F-1540-87F8-E88E826B2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4433" y="6789041"/>
              <a:ext cx="80824" cy="119020"/>
            </a:xfrm>
            <a:custGeom>
              <a:avLst/>
              <a:gdLst>
                <a:gd name="T0" fmla="*/ 945548332 w 21600"/>
                <a:gd name="T1" fmla="*/ 2147483646 h 21600"/>
                <a:gd name="T2" fmla="*/ 945548332 w 21600"/>
                <a:gd name="T3" fmla="*/ 2147483646 h 21600"/>
                <a:gd name="T4" fmla="*/ 945548332 w 21600"/>
                <a:gd name="T5" fmla="*/ 2147483646 h 21600"/>
                <a:gd name="T6" fmla="*/ 945548332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4" name="Shape 1571">
              <a:extLst>
                <a:ext uri="{FF2B5EF4-FFF2-40B4-BE49-F238E27FC236}">
                  <a16:creationId xmlns:a16="http://schemas.microsoft.com/office/drawing/2014/main" id="{4598C590-EC68-3748-9D07-8B151D7B2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1243" y="6726641"/>
              <a:ext cx="64904" cy="110568"/>
            </a:xfrm>
            <a:custGeom>
              <a:avLst/>
              <a:gdLst>
                <a:gd name="T0" fmla="*/ 105446525 w 21600"/>
                <a:gd name="T1" fmla="*/ 2147483646 h 21600"/>
                <a:gd name="T2" fmla="*/ 105446525 w 21600"/>
                <a:gd name="T3" fmla="*/ 2147483646 h 21600"/>
                <a:gd name="T4" fmla="*/ 105446525 w 21600"/>
                <a:gd name="T5" fmla="*/ 2147483646 h 21600"/>
                <a:gd name="T6" fmla="*/ 10544652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5" name="Shape 1572">
              <a:extLst>
                <a:ext uri="{FF2B5EF4-FFF2-40B4-BE49-F238E27FC236}">
                  <a16:creationId xmlns:a16="http://schemas.microsoft.com/office/drawing/2014/main" id="{68F12354-BD09-9D40-A536-2F237437C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56174" y="6831750"/>
              <a:ext cx="352646" cy="344200"/>
            </a:xfrm>
            <a:custGeom>
              <a:avLst/>
              <a:gdLst>
                <a:gd name="T0" fmla="*/ 2147483646 w 21246"/>
                <a:gd name="T1" fmla="*/ 2147483646 h 21600"/>
                <a:gd name="T2" fmla="*/ 2147483646 w 21246"/>
                <a:gd name="T3" fmla="*/ 2147483646 h 21600"/>
                <a:gd name="T4" fmla="*/ 2147483646 w 21246"/>
                <a:gd name="T5" fmla="*/ 2147483646 h 21600"/>
                <a:gd name="T6" fmla="*/ 2147483646 w 21246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6" name="Shape 1573">
              <a:extLst>
                <a:ext uri="{FF2B5EF4-FFF2-40B4-BE49-F238E27FC236}">
                  <a16:creationId xmlns:a16="http://schemas.microsoft.com/office/drawing/2014/main" id="{9FD05B54-35C2-E241-B4B8-17B8A2BE5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549" y="7084675"/>
              <a:ext cx="714847" cy="82636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7" name="Shape 1574">
              <a:extLst>
                <a:ext uri="{FF2B5EF4-FFF2-40B4-BE49-F238E27FC236}">
                  <a16:creationId xmlns:a16="http://schemas.microsoft.com/office/drawing/2014/main" id="{280DEFBE-FF3E-F642-8B7F-09D07C119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8514" y="7482736"/>
              <a:ext cx="479251" cy="57318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8" name="Shape 1575">
              <a:extLst>
                <a:ext uri="{FF2B5EF4-FFF2-40B4-BE49-F238E27FC236}">
                  <a16:creationId xmlns:a16="http://schemas.microsoft.com/office/drawing/2014/main" id="{375D9070-8895-BB4D-9BA1-E541ADA13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3209" y="7411199"/>
              <a:ext cx="88882" cy="22500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99" name="Shape 1576">
              <a:extLst>
                <a:ext uri="{FF2B5EF4-FFF2-40B4-BE49-F238E27FC236}">
                  <a16:creationId xmlns:a16="http://schemas.microsoft.com/office/drawing/2014/main" id="{41D43113-DFD7-EB4E-B863-0F528C586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2419" y="7823983"/>
              <a:ext cx="179014" cy="81407"/>
            </a:xfrm>
            <a:custGeom>
              <a:avLst/>
              <a:gdLst>
                <a:gd name="T0" fmla="*/ 2147483646 w 21500"/>
                <a:gd name="T1" fmla="*/ 2147483646 h 19363"/>
                <a:gd name="T2" fmla="*/ 2147483646 w 21500"/>
                <a:gd name="T3" fmla="*/ 2147483646 h 19363"/>
                <a:gd name="T4" fmla="*/ 2147483646 w 21500"/>
                <a:gd name="T5" fmla="*/ 2147483646 h 19363"/>
                <a:gd name="T6" fmla="*/ 2147483646 w 21500"/>
                <a:gd name="T7" fmla="*/ 2147483646 h 1936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0" name="Shape 1577">
              <a:extLst>
                <a:ext uri="{FF2B5EF4-FFF2-40B4-BE49-F238E27FC236}">
                  <a16:creationId xmlns:a16="http://schemas.microsoft.com/office/drawing/2014/main" id="{25CA0488-C1AA-4F47-A0CF-E5A2DEAF7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33552" y="8264600"/>
              <a:ext cx="289451" cy="17550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1" name="Shape 1578">
              <a:extLst>
                <a:ext uri="{FF2B5EF4-FFF2-40B4-BE49-F238E27FC236}">
                  <a16:creationId xmlns:a16="http://schemas.microsoft.com/office/drawing/2014/main" id="{46B1C2B7-6B47-0F45-87DA-11A43E8D0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1613" y="8246456"/>
              <a:ext cx="196046" cy="93934"/>
            </a:xfrm>
            <a:custGeom>
              <a:avLst/>
              <a:gdLst>
                <a:gd name="T0" fmla="*/ 2147483646 w 20127"/>
                <a:gd name="T1" fmla="*/ 2147483646 h 20202"/>
                <a:gd name="T2" fmla="*/ 2147483646 w 20127"/>
                <a:gd name="T3" fmla="*/ 2147483646 h 20202"/>
                <a:gd name="T4" fmla="*/ 2147483646 w 20127"/>
                <a:gd name="T5" fmla="*/ 2147483646 h 20202"/>
                <a:gd name="T6" fmla="*/ 2147483646 w 20127"/>
                <a:gd name="T7" fmla="*/ 2147483646 h 2020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2" name="Shape 1579">
              <a:extLst>
                <a:ext uri="{FF2B5EF4-FFF2-40B4-BE49-F238E27FC236}">
                  <a16:creationId xmlns:a16="http://schemas.microsoft.com/office/drawing/2014/main" id="{D1E28AA1-CF21-094E-B9EA-9B281ECAC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24573" y="8265679"/>
              <a:ext cx="160885" cy="75903"/>
            </a:xfrm>
            <a:custGeom>
              <a:avLst/>
              <a:gdLst>
                <a:gd name="T0" fmla="*/ 2147483646 w 21600"/>
                <a:gd name="T1" fmla="*/ 504503255 h 21600"/>
                <a:gd name="T2" fmla="*/ 2147483646 w 21600"/>
                <a:gd name="T3" fmla="*/ 504503255 h 21600"/>
                <a:gd name="T4" fmla="*/ 2147483646 w 21600"/>
                <a:gd name="T5" fmla="*/ 504503255 h 21600"/>
                <a:gd name="T6" fmla="*/ 2147483646 w 21600"/>
                <a:gd name="T7" fmla="*/ 5045032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3" name="Shape 1580">
              <a:extLst>
                <a:ext uri="{FF2B5EF4-FFF2-40B4-BE49-F238E27FC236}">
                  <a16:creationId xmlns:a16="http://schemas.microsoft.com/office/drawing/2014/main" id="{8C39C60F-446D-DA4D-82C0-1156772F5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20938" y="8352440"/>
              <a:ext cx="119433" cy="67889"/>
            </a:xfrm>
            <a:custGeom>
              <a:avLst/>
              <a:gdLst>
                <a:gd name="T0" fmla="*/ 2147483646 w 21600"/>
                <a:gd name="T1" fmla="*/ 165300758 h 21600"/>
                <a:gd name="T2" fmla="*/ 2147483646 w 21600"/>
                <a:gd name="T3" fmla="*/ 165300758 h 21600"/>
                <a:gd name="T4" fmla="*/ 2147483646 w 21600"/>
                <a:gd name="T5" fmla="*/ 165300758 h 21600"/>
                <a:gd name="T6" fmla="*/ 2147483646 w 21600"/>
                <a:gd name="T7" fmla="*/ 16530075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4" name="Shape 1581">
              <a:extLst>
                <a:ext uri="{FF2B5EF4-FFF2-40B4-BE49-F238E27FC236}">
                  <a16:creationId xmlns:a16="http://schemas.microsoft.com/office/drawing/2014/main" id="{2F0E9B6D-8F4F-9248-938F-1C3DC329F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0378" y="8085529"/>
              <a:ext cx="718260" cy="20497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5" name="Shape 1582">
              <a:extLst>
                <a:ext uri="{FF2B5EF4-FFF2-40B4-BE49-F238E27FC236}">
                  <a16:creationId xmlns:a16="http://schemas.microsoft.com/office/drawing/2014/main" id="{29080E97-9FFF-A84E-9EF6-FC69A873D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9522" y="7167984"/>
              <a:ext cx="765157" cy="89824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6" name="Shape 1583">
              <a:extLst>
                <a:ext uri="{FF2B5EF4-FFF2-40B4-BE49-F238E27FC236}">
                  <a16:creationId xmlns:a16="http://schemas.microsoft.com/office/drawing/2014/main" id="{F9DCAA12-0EC4-5249-A8CF-EE5A0B36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7658" y="6866821"/>
              <a:ext cx="165010" cy="24857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7" name="Shape 1584">
              <a:extLst>
                <a:ext uri="{FF2B5EF4-FFF2-40B4-BE49-F238E27FC236}">
                  <a16:creationId xmlns:a16="http://schemas.microsoft.com/office/drawing/2014/main" id="{2D61C381-8449-714D-946B-F9A390EE0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33044" y="7138326"/>
              <a:ext cx="43796" cy="53857"/>
            </a:xfrm>
            <a:custGeom>
              <a:avLst/>
              <a:gdLst>
                <a:gd name="T0" fmla="*/ 2063828 w 21600"/>
                <a:gd name="T1" fmla="*/ 16319306 h 21600"/>
                <a:gd name="T2" fmla="*/ 2063828 w 21600"/>
                <a:gd name="T3" fmla="*/ 16319306 h 21600"/>
                <a:gd name="T4" fmla="*/ 2063828 w 21600"/>
                <a:gd name="T5" fmla="*/ 16319306 h 21600"/>
                <a:gd name="T6" fmla="*/ 2063828 w 21600"/>
                <a:gd name="T7" fmla="*/ 1631930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8" name="Shape 1585">
              <a:extLst>
                <a:ext uri="{FF2B5EF4-FFF2-40B4-BE49-F238E27FC236}">
                  <a16:creationId xmlns:a16="http://schemas.microsoft.com/office/drawing/2014/main" id="{2D99D728-FC66-D04D-AEAA-68C40E140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25763" y="7245432"/>
              <a:ext cx="46701" cy="43683"/>
            </a:xfrm>
            <a:custGeom>
              <a:avLst/>
              <a:gdLst>
                <a:gd name="T0" fmla="*/ 3922073 w 21600"/>
                <a:gd name="T1" fmla="*/ 2010798 h 21600"/>
                <a:gd name="T2" fmla="*/ 3922073 w 21600"/>
                <a:gd name="T3" fmla="*/ 2010798 h 21600"/>
                <a:gd name="T4" fmla="*/ 3922073 w 21600"/>
                <a:gd name="T5" fmla="*/ 2010798 h 21600"/>
                <a:gd name="T6" fmla="*/ 3922073 w 21600"/>
                <a:gd name="T7" fmla="*/ 201079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09" name="Shape 1586">
              <a:extLst>
                <a:ext uri="{FF2B5EF4-FFF2-40B4-BE49-F238E27FC236}">
                  <a16:creationId xmlns:a16="http://schemas.microsoft.com/office/drawing/2014/main" id="{EC3846A4-7835-9F48-A00D-17E021B5C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7575" y="7071262"/>
              <a:ext cx="40829" cy="44131"/>
            </a:xfrm>
            <a:custGeom>
              <a:avLst/>
              <a:gdLst>
                <a:gd name="T0" fmla="*/ 1023147 w 21600"/>
                <a:gd name="T1" fmla="*/ 2227040 h 21600"/>
                <a:gd name="T2" fmla="*/ 1023147 w 21600"/>
                <a:gd name="T3" fmla="*/ 2227040 h 21600"/>
                <a:gd name="T4" fmla="*/ 1023147 w 21600"/>
                <a:gd name="T5" fmla="*/ 2227040 h 21600"/>
                <a:gd name="T6" fmla="*/ 1023147 w 21600"/>
                <a:gd name="T7" fmla="*/ 222704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0" name="Shape 1587">
              <a:extLst>
                <a:ext uri="{FF2B5EF4-FFF2-40B4-BE49-F238E27FC236}">
                  <a16:creationId xmlns:a16="http://schemas.microsoft.com/office/drawing/2014/main" id="{DCD46B37-9A5C-A64D-AC7D-D4F21707B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29154" y="5488953"/>
              <a:ext cx="48443" cy="67580"/>
            </a:xfrm>
            <a:custGeom>
              <a:avLst/>
              <a:gdLst>
                <a:gd name="T0" fmla="*/ 5657336 w 21600"/>
                <a:gd name="T1" fmla="*/ 157921999 h 21600"/>
                <a:gd name="T2" fmla="*/ 5657336 w 21600"/>
                <a:gd name="T3" fmla="*/ 157921999 h 21600"/>
                <a:gd name="T4" fmla="*/ 5657336 w 21600"/>
                <a:gd name="T5" fmla="*/ 157921999 h 21600"/>
                <a:gd name="T6" fmla="*/ 5657336 w 21600"/>
                <a:gd name="T7" fmla="*/ 15792199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1" name="Shape 1588">
              <a:extLst>
                <a:ext uri="{FF2B5EF4-FFF2-40B4-BE49-F238E27FC236}">
                  <a16:creationId xmlns:a16="http://schemas.microsoft.com/office/drawing/2014/main" id="{0EEC3D11-3777-CE4B-8D69-5088391FC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06963" y="4792102"/>
              <a:ext cx="145723" cy="9639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2" name="Shape 1589">
              <a:extLst>
                <a:ext uri="{FF2B5EF4-FFF2-40B4-BE49-F238E27FC236}">
                  <a16:creationId xmlns:a16="http://schemas.microsoft.com/office/drawing/2014/main" id="{52D156A1-DEA1-8947-A06D-4512F5CB7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5425" y="2191384"/>
              <a:ext cx="4427387" cy="257905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3" name="Shape 1590">
              <a:extLst>
                <a:ext uri="{FF2B5EF4-FFF2-40B4-BE49-F238E27FC236}">
                  <a16:creationId xmlns:a16="http://schemas.microsoft.com/office/drawing/2014/main" id="{E6464A6A-1CAB-904E-A8BA-9D9C84C9D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2550" y="1846130"/>
              <a:ext cx="668888" cy="38963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4" name="Shape 1591">
              <a:extLst>
                <a:ext uri="{FF2B5EF4-FFF2-40B4-BE49-F238E27FC236}">
                  <a16:creationId xmlns:a16="http://schemas.microsoft.com/office/drawing/2014/main" id="{03750C7F-04FB-1744-8078-272069EB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7066" y="1628174"/>
              <a:ext cx="776410" cy="29694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5" name="Shape 1592">
              <a:extLst>
                <a:ext uri="{FF2B5EF4-FFF2-40B4-BE49-F238E27FC236}">
                  <a16:creationId xmlns:a16="http://schemas.microsoft.com/office/drawing/2014/main" id="{065E6A2F-7E56-5144-B084-1ED42A989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7486" y="2502444"/>
              <a:ext cx="495783" cy="20305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6" name="Shape 1593">
              <a:extLst>
                <a:ext uri="{FF2B5EF4-FFF2-40B4-BE49-F238E27FC236}">
                  <a16:creationId xmlns:a16="http://schemas.microsoft.com/office/drawing/2014/main" id="{F6F863F7-BA91-274F-882D-738788D3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1867" y="2224705"/>
              <a:ext cx="89504" cy="43452"/>
            </a:xfrm>
            <a:custGeom>
              <a:avLst/>
              <a:gdLst>
                <a:gd name="T0" fmla="*/ 2147483646 w 21600"/>
                <a:gd name="T1" fmla="*/ 1907289 h 21600"/>
                <a:gd name="T2" fmla="*/ 2147483646 w 21600"/>
                <a:gd name="T3" fmla="*/ 1907289 h 21600"/>
                <a:gd name="T4" fmla="*/ 2147483646 w 21600"/>
                <a:gd name="T5" fmla="*/ 1907289 h 21600"/>
                <a:gd name="T6" fmla="*/ 2147483646 w 21600"/>
                <a:gd name="T7" fmla="*/ 190728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7" name="Shape 1594">
              <a:extLst>
                <a:ext uri="{FF2B5EF4-FFF2-40B4-BE49-F238E27FC236}">
                  <a16:creationId xmlns:a16="http://schemas.microsoft.com/office/drawing/2014/main" id="{3060042C-EAE8-D04C-BFC0-412785E7E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6918" y="2737601"/>
              <a:ext cx="76241" cy="49847"/>
            </a:xfrm>
            <a:custGeom>
              <a:avLst/>
              <a:gdLst>
                <a:gd name="T0" fmla="*/ 527433472 w 21600"/>
                <a:gd name="T1" fmla="*/ 7528154 h 21600"/>
                <a:gd name="T2" fmla="*/ 527433472 w 21600"/>
                <a:gd name="T3" fmla="*/ 7528154 h 21600"/>
                <a:gd name="T4" fmla="*/ 527433472 w 21600"/>
                <a:gd name="T5" fmla="*/ 7528154 h 21600"/>
                <a:gd name="T6" fmla="*/ 527433472 w 21600"/>
                <a:gd name="T7" fmla="*/ 752815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8" name="Shape 1595">
              <a:extLst>
                <a:ext uri="{FF2B5EF4-FFF2-40B4-BE49-F238E27FC236}">
                  <a16:creationId xmlns:a16="http://schemas.microsoft.com/office/drawing/2014/main" id="{57DA7483-F7FC-B94B-97E6-BE7C7BE7A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5510" y="2792833"/>
              <a:ext cx="46274" cy="35465"/>
            </a:xfrm>
            <a:custGeom>
              <a:avLst/>
              <a:gdLst>
                <a:gd name="T0" fmla="*/ 3577974 w 21600"/>
                <a:gd name="T1" fmla="*/ 250199 h 21600"/>
                <a:gd name="T2" fmla="*/ 3577974 w 21600"/>
                <a:gd name="T3" fmla="*/ 250199 h 21600"/>
                <a:gd name="T4" fmla="*/ 3577974 w 21600"/>
                <a:gd name="T5" fmla="*/ 250199 h 21600"/>
                <a:gd name="T6" fmla="*/ 3577974 w 21600"/>
                <a:gd name="T7" fmla="*/ 25019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19" name="Shape 1596">
              <a:extLst>
                <a:ext uri="{FF2B5EF4-FFF2-40B4-BE49-F238E27FC236}">
                  <a16:creationId xmlns:a16="http://schemas.microsoft.com/office/drawing/2014/main" id="{F3BC5D79-CF00-A54E-A03C-341C2848A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1985" y="3284627"/>
              <a:ext cx="306730" cy="29674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0" name="Shape 1597">
              <a:extLst>
                <a:ext uri="{FF2B5EF4-FFF2-40B4-BE49-F238E27FC236}">
                  <a16:creationId xmlns:a16="http://schemas.microsoft.com/office/drawing/2014/main" id="{764B061E-FC5B-674A-ACE8-68067F7A8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5076" y="3074511"/>
              <a:ext cx="448513" cy="58880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1" name="Shape 1598">
              <a:extLst>
                <a:ext uri="{FF2B5EF4-FFF2-40B4-BE49-F238E27FC236}">
                  <a16:creationId xmlns:a16="http://schemas.microsoft.com/office/drawing/2014/main" id="{64B4749D-19D5-EC49-A74E-121F6E226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5426" y="3334222"/>
              <a:ext cx="35465" cy="45849"/>
            </a:xfrm>
            <a:custGeom>
              <a:avLst/>
              <a:gdLst>
                <a:gd name="T0" fmla="*/ 250199 w 21600"/>
                <a:gd name="T1" fmla="*/ 3262919 h 21600"/>
                <a:gd name="T2" fmla="*/ 250199 w 21600"/>
                <a:gd name="T3" fmla="*/ 3262919 h 21600"/>
                <a:gd name="T4" fmla="*/ 250199 w 21600"/>
                <a:gd name="T5" fmla="*/ 3262919 h 21600"/>
                <a:gd name="T6" fmla="*/ 250199 w 21600"/>
                <a:gd name="T7" fmla="*/ 326291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2" name="Shape 1599">
              <a:extLst>
                <a:ext uri="{FF2B5EF4-FFF2-40B4-BE49-F238E27FC236}">
                  <a16:creationId xmlns:a16="http://schemas.microsoft.com/office/drawing/2014/main" id="{5287E318-C9F0-9A4D-9417-F84CB431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2294" y="3698633"/>
              <a:ext cx="38508" cy="35465"/>
            </a:xfrm>
            <a:custGeom>
              <a:avLst/>
              <a:gdLst>
                <a:gd name="T0" fmla="*/ 569939 w 21600"/>
                <a:gd name="T1" fmla="*/ 250199 h 21600"/>
                <a:gd name="T2" fmla="*/ 569939 w 21600"/>
                <a:gd name="T3" fmla="*/ 250199 h 21600"/>
                <a:gd name="T4" fmla="*/ 569939 w 21600"/>
                <a:gd name="T5" fmla="*/ 250199 h 21600"/>
                <a:gd name="T6" fmla="*/ 569939 w 21600"/>
                <a:gd name="T7" fmla="*/ 25019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3" name="Shape 1600">
              <a:extLst>
                <a:ext uri="{FF2B5EF4-FFF2-40B4-BE49-F238E27FC236}">
                  <a16:creationId xmlns:a16="http://schemas.microsoft.com/office/drawing/2014/main" id="{EFAD3238-0E47-FB43-8252-F84809229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7355" y="3710670"/>
              <a:ext cx="35465" cy="35464"/>
            </a:xfrm>
            <a:custGeom>
              <a:avLst/>
              <a:gdLst>
                <a:gd name="T0" fmla="*/ 250199 w 21600"/>
                <a:gd name="T1" fmla="*/ 250121 h 21600"/>
                <a:gd name="T2" fmla="*/ 250199 w 21600"/>
                <a:gd name="T3" fmla="*/ 250121 h 21600"/>
                <a:gd name="T4" fmla="*/ 250199 w 21600"/>
                <a:gd name="T5" fmla="*/ 250121 h 21600"/>
                <a:gd name="T6" fmla="*/ 250199 w 21600"/>
                <a:gd name="T7" fmla="*/ 250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4" name="Shape 1601">
              <a:extLst>
                <a:ext uri="{FF2B5EF4-FFF2-40B4-BE49-F238E27FC236}">
                  <a16:creationId xmlns:a16="http://schemas.microsoft.com/office/drawing/2014/main" id="{6A7D1EA7-E725-0940-9D2F-8AFBEC0EE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3963" y="4427480"/>
              <a:ext cx="85579" cy="99555"/>
            </a:xfrm>
            <a:custGeom>
              <a:avLst/>
              <a:gdLst>
                <a:gd name="T0" fmla="*/ 2147483646 w 20245"/>
                <a:gd name="T1" fmla="*/ 2147483646 h 21188"/>
                <a:gd name="T2" fmla="*/ 2147483646 w 20245"/>
                <a:gd name="T3" fmla="*/ 2147483646 h 21188"/>
                <a:gd name="T4" fmla="*/ 2147483646 w 20245"/>
                <a:gd name="T5" fmla="*/ 2147483646 h 21188"/>
                <a:gd name="T6" fmla="*/ 2147483646 w 20245"/>
                <a:gd name="T7" fmla="*/ 2147483646 h 21188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5" name="Shape 1602">
              <a:extLst>
                <a:ext uri="{FF2B5EF4-FFF2-40B4-BE49-F238E27FC236}">
                  <a16:creationId xmlns:a16="http://schemas.microsoft.com/office/drawing/2014/main" id="{C2F8502E-04E3-9A4A-B2D6-4A6ABCE63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5193" y="4214451"/>
              <a:ext cx="70833" cy="113594"/>
            </a:xfrm>
            <a:custGeom>
              <a:avLst/>
              <a:gdLst>
                <a:gd name="T0" fmla="*/ 252717790 w 21600"/>
                <a:gd name="T1" fmla="*/ 2147483646 h 21600"/>
                <a:gd name="T2" fmla="*/ 252717790 w 21600"/>
                <a:gd name="T3" fmla="*/ 2147483646 h 21600"/>
                <a:gd name="T4" fmla="*/ 252717790 w 21600"/>
                <a:gd name="T5" fmla="*/ 2147483646 h 21600"/>
                <a:gd name="T6" fmla="*/ 252717790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6" name="Shape 1603">
              <a:extLst>
                <a:ext uri="{FF2B5EF4-FFF2-40B4-BE49-F238E27FC236}">
                  <a16:creationId xmlns:a16="http://schemas.microsoft.com/office/drawing/2014/main" id="{BFB541FB-7A26-C544-902C-7C220E094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7528" y="4369707"/>
              <a:ext cx="96093" cy="167942"/>
            </a:xfrm>
            <a:custGeom>
              <a:avLst/>
              <a:gdLst>
                <a:gd name="T0" fmla="*/ 2147483646 w 21055"/>
                <a:gd name="T1" fmla="*/ 2147483646 h 21324"/>
                <a:gd name="T2" fmla="*/ 2147483646 w 21055"/>
                <a:gd name="T3" fmla="*/ 2147483646 h 21324"/>
                <a:gd name="T4" fmla="*/ 2147483646 w 21055"/>
                <a:gd name="T5" fmla="*/ 2147483646 h 21324"/>
                <a:gd name="T6" fmla="*/ 2147483646 w 21055"/>
                <a:gd name="T7" fmla="*/ 2147483646 h 2132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7" name="Shape 1604">
              <a:extLst>
                <a:ext uri="{FF2B5EF4-FFF2-40B4-BE49-F238E27FC236}">
                  <a16:creationId xmlns:a16="http://schemas.microsoft.com/office/drawing/2014/main" id="{ED8F6280-3B6C-0143-A76F-9A510CC1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0668" y="4595910"/>
              <a:ext cx="189602" cy="101798"/>
            </a:xfrm>
            <a:custGeom>
              <a:avLst/>
              <a:gdLst>
                <a:gd name="T0" fmla="*/ 2147483646 w 21600"/>
                <a:gd name="T1" fmla="*/ 2147483646 h 21334"/>
                <a:gd name="T2" fmla="*/ 2147483646 w 21600"/>
                <a:gd name="T3" fmla="*/ 2147483646 h 21334"/>
                <a:gd name="T4" fmla="*/ 2147483646 w 21600"/>
                <a:gd name="T5" fmla="*/ 2147483646 h 21334"/>
                <a:gd name="T6" fmla="*/ 2147483646 w 21600"/>
                <a:gd name="T7" fmla="*/ 2147483646 h 2133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8" name="Shape 1605">
              <a:extLst>
                <a:ext uri="{FF2B5EF4-FFF2-40B4-BE49-F238E27FC236}">
                  <a16:creationId xmlns:a16="http://schemas.microsoft.com/office/drawing/2014/main" id="{6C05AC59-2000-2C4B-884B-A21AD1A84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0706" y="4754922"/>
              <a:ext cx="42018" cy="36779"/>
            </a:xfrm>
            <a:custGeom>
              <a:avLst/>
              <a:gdLst>
                <a:gd name="T0" fmla="*/ 1363523 w 21600"/>
                <a:gd name="T1" fmla="*/ 360004 h 21600"/>
                <a:gd name="T2" fmla="*/ 1363523 w 21600"/>
                <a:gd name="T3" fmla="*/ 360004 h 21600"/>
                <a:gd name="T4" fmla="*/ 1363523 w 21600"/>
                <a:gd name="T5" fmla="*/ 360004 h 21600"/>
                <a:gd name="T6" fmla="*/ 1363523 w 21600"/>
                <a:gd name="T7" fmla="*/ 3600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9" name="Shape 1606">
              <a:extLst>
                <a:ext uri="{FF2B5EF4-FFF2-40B4-BE49-F238E27FC236}">
                  <a16:creationId xmlns:a16="http://schemas.microsoft.com/office/drawing/2014/main" id="{CB697DAD-6EAC-524F-B292-B1DC47609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2549" y="4790663"/>
              <a:ext cx="210994" cy="73008"/>
            </a:xfrm>
            <a:custGeom>
              <a:avLst/>
              <a:gdLst>
                <a:gd name="T0" fmla="*/ 2147483646 w 21565"/>
                <a:gd name="T1" fmla="*/ 755513952 h 19779"/>
                <a:gd name="T2" fmla="*/ 2147483646 w 21565"/>
                <a:gd name="T3" fmla="*/ 755513952 h 19779"/>
                <a:gd name="T4" fmla="*/ 2147483646 w 21565"/>
                <a:gd name="T5" fmla="*/ 755513952 h 19779"/>
                <a:gd name="T6" fmla="*/ 2147483646 w 21565"/>
                <a:gd name="T7" fmla="*/ 755513952 h 197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0" name="Shape 1607">
              <a:extLst>
                <a:ext uri="{FF2B5EF4-FFF2-40B4-BE49-F238E27FC236}">
                  <a16:creationId xmlns:a16="http://schemas.microsoft.com/office/drawing/2014/main" id="{21B38FDE-C125-4342-8BC6-AE59264E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9215" y="2896685"/>
              <a:ext cx="70230" cy="59727"/>
            </a:xfrm>
            <a:custGeom>
              <a:avLst/>
              <a:gdLst>
                <a:gd name="T0" fmla="*/ 372170060 w 20495"/>
                <a:gd name="T1" fmla="*/ 45916823 h 21600"/>
                <a:gd name="T2" fmla="*/ 372170060 w 20495"/>
                <a:gd name="T3" fmla="*/ 45916823 h 21600"/>
                <a:gd name="T4" fmla="*/ 372170060 w 20495"/>
                <a:gd name="T5" fmla="*/ 45916823 h 21600"/>
                <a:gd name="T6" fmla="*/ 372170060 w 20495"/>
                <a:gd name="T7" fmla="*/ 4591682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1" name="Shape 1608">
              <a:extLst>
                <a:ext uri="{FF2B5EF4-FFF2-40B4-BE49-F238E27FC236}">
                  <a16:creationId xmlns:a16="http://schemas.microsoft.com/office/drawing/2014/main" id="{8477AFE4-D347-0142-806F-CACE8CEC7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2865" y="8509879"/>
              <a:ext cx="2866500" cy="2190119"/>
            </a:xfrm>
            <a:custGeom>
              <a:avLst/>
              <a:gdLst>
                <a:gd name="T0" fmla="*/ 2147483646 w 21600"/>
                <a:gd name="T1" fmla="*/ 2147483646 h 21587"/>
                <a:gd name="T2" fmla="*/ 2147483646 w 21600"/>
                <a:gd name="T3" fmla="*/ 2147483646 h 21587"/>
                <a:gd name="T4" fmla="*/ 2147483646 w 21600"/>
                <a:gd name="T5" fmla="*/ 2147483646 h 21587"/>
                <a:gd name="T6" fmla="*/ 2147483646 w 21600"/>
                <a:gd name="T7" fmla="*/ 2147483646 h 2158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2" name="Shape 1609">
              <a:extLst>
                <a:ext uri="{FF2B5EF4-FFF2-40B4-BE49-F238E27FC236}">
                  <a16:creationId xmlns:a16="http://schemas.microsoft.com/office/drawing/2014/main" id="{8CA4159B-19B0-C54D-B29C-452ED7863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4378" y="10830840"/>
              <a:ext cx="268478" cy="22211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3" name="Shape 1610">
              <a:extLst>
                <a:ext uri="{FF2B5EF4-FFF2-40B4-BE49-F238E27FC236}">
                  <a16:creationId xmlns:a16="http://schemas.microsoft.com/office/drawing/2014/main" id="{DB9DC210-1342-8940-9DD1-8C1693DB3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2057" y="10817707"/>
              <a:ext cx="730195" cy="456455"/>
            </a:xfrm>
            <a:custGeom>
              <a:avLst/>
              <a:gdLst>
                <a:gd name="T0" fmla="*/ 2147483646 w 21600"/>
                <a:gd name="T1" fmla="*/ 2147483646 h 21544"/>
                <a:gd name="T2" fmla="*/ 2147483646 w 21600"/>
                <a:gd name="T3" fmla="*/ 2147483646 h 21544"/>
                <a:gd name="T4" fmla="*/ 2147483646 w 21600"/>
                <a:gd name="T5" fmla="*/ 2147483646 h 21544"/>
                <a:gd name="T6" fmla="*/ 2147483646 w 21600"/>
                <a:gd name="T7" fmla="*/ 2147483646 h 2154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4" name="Shape 1611">
              <a:extLst>
                <a:ext uri="{FF2B5EF4-FFF2-40B4-BE49-F238E27FC236}">
                  <a16:creationId xmlns:a16="http://schemas.microsoft.com/office/drawing/2014/main" id="{871A2B78-2B45-B94B-802E-76719F6EF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2648" y="10363179"/>
              <a:ext cx="357196" cy="54431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5" name="Shape 1612">
              <a:extLst>
                <a:ext uri="{FF2B5EF4-FFF2-40B4-BE49-F238E27FC236}">
                  <a16:creationId xmlns:a16="http://schemas.microsoft.com/office/drawing/2014/main" id="{876C9A4C-2BFC-AA40-894F-F1A8A2064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8451" y="9879954"/>
              <a:ext cx="35464" cy="61420"/>
            </a:xfrm>
            <a:custGeom>
              <a:avLst/>
              <a:gdLst>
                <a:gd name="T0" fmla="*/ 250121 w 21600"/>
                <a:gd name="T1" fmla="*/ 60725443 h 21600"/>
                <a:gd name="T2" fmla="*/ 250121 w 21600"/>
                <a:gd name="T3" fmla="*/ 60725443 h 21600"/>
                <a:gd name="T4" fmla="*/ 250121 w 21600"/>
                <a:gd name="T5" fmla="*/ 60725443 h 21600"/>
                <a:gd name="T6" fmla="*/ 250121 w 21600"/>
                <a:gd name="T7" fmla="*/ 6072544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6" name="Shape 1613">
              <a:extLst>
                <a:ext uri="{FF2B5EF4-FFF2-40B4-BE49-F238E27FC236}">
                  <a16:creationId xmlns:a16="http://schemas.microsoft.com/office/drawing/2014/main" id="{C51F6B55-1E21-7D40-85A3-46095FCB9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1404" y="9109960"/>
              <a:ext cx="227620" cy="28171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7" name="Shape 1614">
              <a:extLst>
                <a:ext uri="{FF2B5EF4-FFF2-40B4-BE49-F238E27FC236}">
                  <a16:creationId xmlns:a16="http://schemas.microsoft.com/office/drawing/2014/main" id="{11FB527C-EDDB-8C4F-91BF-059898E10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99814" y="8804024"/>
              <a:ext cx="81496" cy="137224"/>
            </a:xfrm>
            <a:custGeom>
              <a:avLst/>
              <a:gdLst>
                <a:gd name="T0" fmla="*/ 1027249653 w 21600"/>
                <a:gd name="T1" fmla="*/ 2147483646 h 21600"/>
                <a:gd name="T2" fmla="*/ 1027249653 w 21600"/>
                <a:gd name="T3" fmla="*/ 2147483646 h 21600"/>
                <a:gd name="T4" fmla="*/ 1027249653 w 21600"/>
                <a:gd name="T5" fmla="*/ 2147483646 h 21600"/>
                <a:gd name="T6" fmla="*/ 1027249653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8" name="Shape 1615">
              <a:extLst>
                <a:ext uri="{FF2B5EF4-FFF2-40B4-BE49-F238E27FC236}">
                  <a16:creationId xmlns:a16="http://schemas.microsoft.com/office/drawing/2014/main" id="{334D83A2-CAA0-FD46-92A1-BCAFF1038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5963" y="8039162"/>
              <a:ext cx="99154" cy="13962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9" name="Shape 1616">
              <a:extLst>
                <a:ext uri="{FF2B5EF4-FFF2-40B4-BE49-F238E27FC236}">
                  <a16:creationId xmlns:a16="http://schemas.microsoft.com/office/drawing/2014/main" id="{C16A1C4C-0A56-A54F-A959-E5C0B5F0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7273" y="8146456"/>
              <a:ext cx="98853" cy="85606"/>
            </a:xfrm>
            <a:custGeom>
              <a:avLst/>
              <a:gdLst>
                <a:gd name="T0" fmla="*/ 2147483646 w 21600"/>
                <a:gd name="T1" fmla="*/ 1680064112 h 21600"/>
                <a:gd name="T2" fmla="*/ 2147483646 w 21600"/>
                <a:gd name="T3" fmla="*/ 1680064112 h 21600"/>
                <a:gd name="T4" fmla="*/ 2147483646 w 21600"/>
                <a:gd name="T5" fmla="*/ 1680064112 h 21600"/>
                <a:gd name="T6" fmla="*/ 2147483646 w 21600"/>
                <a:gd name="T7" fmla="*/ 1680064112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0" name="Shape 1617">
              <a:extLst>
                <a:ext uri="{FF2B5EF4-FFF2-40B4-BE49-F238E27FC236}">
                  <a16:creationId xmlns:a16="http://schemas.microsoft.com/office/drawing/2014/main" id="{383AED20-C990-0347-A5B8-6932C97CA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8684" y="8261954"/>
              <a:ext cx="80831" cy="84433"/>
            </a:xfrm>
            <a:custGeom>
              <a:avLst/>
              <a:gdLst>
                <a:gd name="T0" fmla="*/ 946391673 w 21600"/>
                <a:gd name="T1" fmla="*/ 1463594907 h 21600"/>
                <a:gd name="T2" fmla="*/ 946391673 w 21600"/>
                <a:gd name="T3" fmla="*/ 1463594907 h 21600"/>
                <a:gd name="T4" fmla="*/ 946391673 w 21600"/>
                <a:gd name="T5" fmla="*/ 1463594907 h 21600"/>
                <a:gd name="T6" fmla="*/ 946391673 w 21600"/>
                <a:gd name="T7" fmla="*/ 146359490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1" name="Shape 1618">
              <a:extLst>
                <a:ext uri="{FF2B5EF4-FFF2-40B4-BE49-F238E27FC236}">
                  <a16:creationId xmlns:a16="http://schemas.microsoft.com/office/drawing/2014/main" id="{EBA6B838-7BA9-9B45-9687-DC9446863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8871" y="8223908"/>
              <a:ext cx="101319" cy="9129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2" name="Shape 1619">
              <a:extLst>
                <a:ext uri="{FF2B5EF4-FFF2-40B4-BE49-F238E27FC236}">
                  <a16:creationId xmlns:a16="http://schemas.microsoft.com/office/drawing/2014/main" id="{5BF60DE8-8E78-9647-A525-635C0D99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91242" y="8363925"/>
              <a:ext cx="81234" cy="51864"/>
            </a:xfrm>
            <a:custGeom>
              <a:avLst/>
              <a:gdLst>
                <a:gd name="T0" fmla="*/ 994636249 w 21600"/>
                <a:gd name="T1" fmla="*/ 11193009 h 21600"/>
                <a:gd name="T2" fmla="*/ 994636249 w 21600"/>
                <a:gd name="T3" fmla="*/ 11193009 h 21600"/>
                <a:gd name="T4" fmla="*/ 994636249 w 21600"/>
                <a:gd name="T5" fmla="*/ 11193009 h 21600"/>
                <a:gd name="T6" fmla="*/ 994636249 w 21600"/>
                <a:gd name="T7" fmla="*/ 1119300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3" name="Shape 1620">
              <a:extLst>
                <a:ext uri="{FF2B5EF4-FFF2-40B4-BE49-F238E27FC236}">
                  <a16:creationId xmlns:a16="http://schemas.microsoft.com/office/drawing/2014/main" id="{D6FF669F-96C5-C54A-B166-128CB269D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8258" y="8289190"/>
              <a:ext cx="59503" cy="117327"/>
            </a:xfrm>
            <a:custGeom>
              <a:avLst/>
              <a:gdLst>
                <a:gd name="T0" fmla="*/ 44230751 w 21600"/>
                <a:gd name="T1" fmla="*/ 2147483646 h 21600"/>
                <a:gd name="T2" fmla="*/ 44230751 w 21600"/>
                <a:gd name="T3" fmla="*/ 2147483646 h 21600"/>
                <a:gd name="T4" fmla="*/ 44230751 w 21600"/>
                <a:gd name="T5" fmla="*/ 2147483646 h 21600"/>
                <a:gd name="T6" fmla="*/ 44230751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4" name="Shape 1621">
              <a:extLst>
                <a:ext uri="{FF2B5EF4-FFF2-40B4-BE49-F238E27FC236}">
                  <a16:creationId xmlns:a16="http://schemas.microsoft.com/office/drawing/2014/main" id="{4E090182-744D-5948-BC55-F06D4AA6B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20646" y="8446291"/>
              <a:ext cx="52925" cy="45674"/>
            </a:xfrm>
            <a:custGeom>
              <a:avLst/>
              <a:gdLst>
                <a:gd name="T0" fmla="*/ 13706269 w 21600"/>
                <a:gd name="T1" fmla="*/ 3140429 h 21600"/>
                <a:gd name="T2" fmla="*/ 13706269 w 21600"/>
                <a:gd name="T3" fmla="*/ 3140429 h 21600"/>
                <a:gd name="T4" fmla="*/ 13706269 w 21600"/>
                <a:gd name="T5" fmla="*/ 3140429 h 21600"/>
                <a:gd name="T6" fmla="*/ 13706269 w 21600"/>
                <a:gd name="T7" fmla="*/ 314042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5" name="Shape 1622">
              <a:extLst>
                <a:ext uri="{FF2B5EF4-FFF2-40B4-BE49-F238E27FC236}">
                  <a16:creationId xmlns:a16="http://schemas.microsoft.com/office/drawing/2014/main" id="{015690DE-45B6-C841-BC79-BDFD6947A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36238" y="7817842"/>
              <a:ext cx="188663" cy="16517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6" name="Shape 1623">
              <a:extLst>
                <a:ext uri="{FF2B5EF4-FFF2-40B4-BE49-F238E27FC236}">
                  <a16:creationId xmlns:a16="http://schemas.microsoft.com/office/drawing/2014/main" id="{5F129469-036A-704E-AA4C-7490D20C1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07848" y="7939391"/>
              <a:ext cx="250191" cy="20087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7" name="Shape 1624">
              <a:extLst>
                <a:ext uri="{FF2B5EF4-FFF2-40B4-BE49-F238E27FC236}">
                  <a16:creationId xmlns:a16="http://schemas.microsoft.com/office/drawing/2014/main" id="{E9028174-9CA6-8E45-A8D4-4A525D9C1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26745" y="7653364"/>
              <a:ext cx="1425903" cy="84266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8" name="Shape 1625">
              <a:extLst>
                <a:ext uri="{FF2B5EF4-FFF2-40B4-BE49-F238E27FC236}">
                  <a16:creationId xmlns:a16="http://schemas.microsoft.com/office/drawing/2014/main" id="{D9C8F548-33FA-EE4B-A374-A59DA6D14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27382" y="6969605"/>
              <a:ext cx="39717" cy="49443"/>
            </a:xfrm>
            <a:custGeom>
              <a:avLst/>
              <a:gdLst>
                <a:gd name="T0" fmla="*/ 776323 w 21600"/>
                <a:gd name="T1" fmla="*/ 6939877 h 21600"/>
                <a:gd name="T2" fmla="*/ 776323 w 21600"/>
                <a:gd name="T3" fmla="*/ 6939877 h 21600"/>
                <a:gd name="T4" fmla="*/ 776323 w 21600"/>
                <a:gd name="T5" fmla="*/ 6939877 h 21600"/>
                <a:gd name="T6" fmla="*/ 776323 w 21600"/>
                <a:gd name="T7" fmla="*/ 693987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49" name="Shape 1626">
              <a:extLst>
                <a:ext uri="{FF2B5EF4-FFF2-40B4-BE49-F238E27FC236}">
                  <a16:creationId xmlns:a16="http://schemas.microsoft.com/office/drawing/2014/main" id="{CE221116-250F-0D49-BADA-63FB454C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3928" y="6290390"/>
              <a:ext cx="35464" cy="47415"/>
            </a:xfrm>
            <a:custGeom>
              <a:avLst/>
              <a:gdLst>
                <a:gd name="T0" fmla="*/ 250121 w 21600"/>
                <a:gd name="T1" fmla="*/ 4565325 h 21600"/>
                <a:gd name="T2" fmla="*/ 250121 w 21600"/>
                <a:gd name="T3" fmla="*/ 4565325 h 21600"/>
                <a:gd name="T4" fmla="*/ 250121 w 21600"/>
                <a:gd name="T5" fmla="*/ 4565325 h 21600"/>
                <a:gd name="T6" fmla="*/ 250121 w 21600"/>
                <a:gd name="T7" fmla="*/ 456532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50" name="Shape 1627">
              <a:extLst>
                <a:ext uri="{FF2B5EF4-FFF2-40B4-BE49-F238E27FC236}">
                  <a16:creationId xmlns:a16="http://schemas.microsoft.com/office/drawing/2014/main" id="{C7DEA391-5C84-3545-A0A2-F9BE0A369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66984" y="6455976"/>
              <a:ext cx="39776" cy="67544"/>
            </a:xfrm>
            <a:custGeom>
              <a:avLst/>
              <a:gdLst>
                <a:gd name="T0" fmla="*/ 787928 w 21600"/>
                <a:gd name="T1" fmla="*/ 157081823 h 21600"/>
                <a:gd name="T2" fmla="*/ 787928 w 21600"/>
                <a:gd name="T3" fmla="*/ 157081823 h 21600"/>
                <a:gd name="T4" fmla="*/ 787928 w 21600"/>
                <a:gd name="T5" fmla="*/ 157081823 h 21600"/>
                <a:gd name="T6" fmla="*/ 787928 w 21600"/>
                <a:gd name="T7" fmla="*/ 15708182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51" name="Shape 1628">
              <a:extLst>
                <a:ext uri="{FF2B5EF4-FFF2-40B4-BE49-F238E27FC236}">
                  <a16:creationId xmlns:a16="http://schemas.microsoft.com/office/drawing/2014/main" id="{CF57079C-44FD-924F-BC67-F0DE8C9AD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2170" y="7011441"/>
              <a:ext cx="41331" cy="62723"/>
            </a:xfrm>
            <a:custGeom>
              <a:avLst/>
              <a:gdLst>
                <a:gd name="T0" fmla="*/ 1156218 w 21600"/>
                <a:gd name="T1" fmla="*/ 74914655 h 21600"/>
                <a:gd name="T2" fmla="*/ 1156218 w 21600"/>
                <a:gd name="T3" fmla="*/ 74914655 h 21600"/>
                <a:gd name="T4" fmla="*/ 1156218 w 21600"/>
                <a:gd name="T5" fmla="*/ 74914655 h 21600"/>
                <a:gd name="T6" fmla="*/ 1156218 w 21600"/>
                <a:gd name="T7" fmla="*/ 749146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round/>
              <a:headEnd/>
              <a:tailEnd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3352088-131E-EC42-8497-666051D85FAB}"/>
              </a:ext>
            </a:extLst>
          </p:cNvPr>
          <p:cNvGrpSpPr/>
          <p:nvPr/>
        </p:nvGrpSpPr>
        <p:grpSpPr>
          <a:xfrm>
            <a:off x="3231917" y="2569743"/>
            <a:ext cx="17523827" cy="6275085"/>
            <a:chOff x="3231917" y="2569743"/>
            <a:chExt cx="17523827" cy="6275085"/>
          </a:xfrm>
        </p:grpSpPr>
        <p:sp>
          <p:nvSpPr>
            <p:cNvPr id="153" name="Freeform 12">
              <a:extLst>
                <a:ext uri="{FF2B5EF4-FFF2-40B4-BE49-F238E27FC236}">
                  <a16:creationId xmlns:a16="http://schemas.microsoft.com/office/drawing/2014/main" id="{471DCE1E-22DC-1E4A-943B-47E9430A9B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2433448" y="3257367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Freeform 12">
              <a:extLst>
                <a:ext uri="{FF2B5EF4-FFF2-40B4-BE49-F238E27FC236}">
                  <a16:creationId xmlns:a16="http://schemas.microsoft.com/office/drawing/2014/main" id="{7591F2A9-D8F2-5749-96DE-28653D3223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4072894" y="4157599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Freeform 12">
              <a:extLst>
                <a:ext uri="{FF2B5EF4-FFF2-40B4-BE49-F238E27FC236}">
                  <a16:creationId xmlns:a16="http://schemas.microsoft.com/office/drawing/2014/main" id="{9D521C6C-1D82-8343-85E9-4C7FA414E3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0814844" y="2569743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Freeform 12">
              <a:extLst>
                <a:ext uri="{FF2B5EF4-FFF2-40B4-BE49-F238E27FC236}">
                  <a16:creationId xmlns:a16="http://schemas.microsoft.com/office/drawing/2014/main" id="{6B427E57-FFA8-8B48-AE5D-8F7180E25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4160903" y="6737638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Freeform 12">
              <a:extLst>
                <a:ext uri="{FF2B5EF4-FFF2-40B4-BE49-F238E27FC236}">
                  <a16:creationId xmlns:a16="http://schemas.microsoft.com/office/drawing/2014/main" id="{E102189F-9349-CB48-B74D-2F74E312F3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1603778" y="6006030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12">
              <a:extLst>
                <a:ext uri="{FF2B5EF4-FFF2-40B4-BE49-F238E27FC236}">
                  <a16:creationId xmlns:a16="http://schemas.microsoft.com/office/drawing/2014/main" id="{FB956F72-2F7B-074C-8A6F-3F0B98180C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5697823" y="6663030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Freeform 12">
              <a:extLst>
                <a:ext uri="{FF2B5EF4-FFF2-40B4-BE49-F238E27FC236}">
                  <a16:creationId xmlns:a16="http://schemas.microsoft.com/office/drawing/2014/main" id="{2A40CF93-897B-D04E-B6CD-500232B2C6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7211893" y="7968205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12">
              <a:extLst>
                <a:ext uri="{FF2B5EF4-FFF2-40B4-BE49-F238E27FC236}">
                  <a16:creationId xmlns:a16="http://schemas.microsoft.com/office/drawing/2014/main" id="{AF26552E-4F5D-D249-8216-4B0A938258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16810990" y="5336552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12">
              <a:extLst>
                <a:ext uri="{FF2B5EF4-FFF2-40B4-BE49-F238E27FC236}">
                  <a16:creationId xmlns:a16="http://schemas.microsoft.com/office/drawing/2014/main" id="{0AC0C5E5-7C80-1145-9488-E66B0604C4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5661311" y="4005958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12">
              <a:extLst>
                <a:ext uri="{FF2B5EF4-FFF2-40B4-BE49-F238E27FC236}">
                  <a16:creationId xmlns:a16="http://schemas.microsoft.com/office/drawing/2014/main" id="{66171FC8-2206-364C-8EC2-06B04182E2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3231917" y="3769302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12">
              <a:extLst>
                <a:ext uri="{FF2B5EF4-FFF2-40B4-BE49-F238E27FC236}">
                  <a16:creationId xmlns:a16="http://schemas.microsoft.com/office/drawing/2014/main" id="{068EF94E-88AE-6D4F-9BFA-789FC2493C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24">
              <a:off x="20231265" y="6061421"/>
              <a:ext cx="524479" cy="876623"/>
            </a:xfrm>
            <a:custGeom>
              <a:avLst/>
              <a:gdLst>
                <a:gd name="T0" fmla="*/ 259 w 309"/>
                <a:gd name="T1" fmla="*/ 254 h 514"/>
                <a:gd name="T2" fmla="*/ 259 w 309"/>
                <a:gd name="T3" fmla="*/ 54 h 514"/>
                <a:gd name="T4" fmla="*/ 283 w 309"/>
                <a:gd name="T5" fmla="*/ 54 h 514"/>
                <a:gd name="T6" fmla="*/ 283 w 309"/>
                <a:gd name="T7" fmla="*/ 0 h 514"/>
                <a:gd name="T8" fmla="*/ 29 w 309"/>
                <a:gd name="T9" fmla="*/ 0 h 514"/>
                <a:gd name="T10" fmla="*/ 29 w 309"/>
                <a:gd name="T11" fmla="*/ 54 h 514"/>
                <a:gd name="T12" fmla="*/ 54 w 309"/>
                <a:gd name="T13" fmla="*/ 54 h 514"/>
                <a:gd name="T14" fmla="*/ 54 w 309"/>
                <a:gd name="T15" fmla="*/ 254 h 514"/>
                <a:gd name="T16" fmla="*/ 0 w 309"/>
                <a:gd name="T17" fmla="*/ 308 h 514"/>
                <a:gd name="T18" fmla="*/ 0 w 309"/>
                <a:gd name="T19" fmla="*/ 356 h 514"/>
                <a:gd name="T20" fmla="*/ 137 w 309"/>
                <a:gd name="T21" fmla="*/ 356 h 514"/>
                <a:gd name="T22" fmla="*/ 137 w 309"/>
                <a:gd name="T23" fmla="*/ 513 h 514"/>
                <a:gd name="T24" fmla="*/ 176 w 309"/>
                <a:gd name="T25" fmla="*/ 513 h 514"/>
                <a:gd name="T26" fmla="*/ 176 w 309"/>
                <a:gd name="T27" fmla="*/ 356 h 514"/>
                <a:gd name="T28" fmla="*/ 308 w 309"/>
                <a:gd name="T29" fmla="*/ 356 h 514"/>
                <a:gd name="T30" fmla="*/ 308 w 309"/>
                <a:gd name="T31" fmla="*/ 308 h 514"/>
                <a:gd name="T32" fmla="*/ 259 w 309"/>
                <a:gd name="T33" fmla="*/ 25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14">
                  <a:moveTo>
                    <a:pt x="259" y="254"/>
                  </a:moveTo>
                  <a:lnTo>
                    <a:pt x="259" y="54"/>
                  </a:lnTo>
                  <a:lnTo>
                    <a:pt x="283" y="54"/>
                  </a:lnTo>
                  <a:lnTo>
                    <a:pt x="283" y="0"/>
                  </a:lnTo>
                  <a:lnTo>
                    <a:pt x="29" y="0"/>
                  </a:lnTo>
                  <a:lnTo>
                    <a:pt x="29" y="54"/>
                  </a:lnTo>
                  <a:lnTo>
                    <a:pt x="54" y="54"/>
                  </a:lnTo>
                  <a:lnTo>
                    <a:pt x="54" y="254"/>
                  </a:lnTo>
                  <a:lnTo>
                    <a:pt x="0" y="308"/>
                  </a:lnTo>
                  <a:lnTo>
                    <a:pt x="0" y="356"/>
                  </a:lnTo>
                  <a:lnTo>
                    <a:pt x="137" y="356"/>
                  </a:lnTo>
                  <a:lnTo>
                    <a:pt x="137" y="513"/>
                  </a:lnTo>
                  <a:lnTo>
                    <a:pt x="176" y="513"/>
                  </a:lnTo>
                  <a:lnTo>
                    <a:pt x="176" y="356"/>
                  </a:lnTo>
                  <a:lnTo>
                    <a:pt x="308" y="356"/>
                  </a:lnTo>
                  <a:lnTo>
                    <a:pt x="308" y="308"/>
                  </a:lnTo>
                  <a:lnTo>
                    <a:pt x="259" y="2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50D7C7D2-CA30-6A41-9192-BDD5673C1D4E}"/>
              </a:ext>
            </a:extLst>
          </p:cNvPr>
          <p:cNvGrpSpPr/>
          <p:nvPr/>
        </p:nvGrpSpPr>
        <p:grpSpPr>
          <a:xfrm>
            <a:off x="11839673" y="8538059"/>
            <a:ext cx="7798133" cy="6068088"/>
            <a:chOff x="12229736" y="8538059"/>
            <a:chExt cx="7798133" cy="6068088"/>
          </a:xfrm>
        </p:grpSpPr>
        <p:sp>
          <p:nvSpPr>
            <p:cNvPr id="178" name="Полилиния 177">
              <a:extLst>
                <a:ext uri="{FF2B5EF4-FFF2-40B4-BE49-F238E27FC236}">
                  <a16:creationId xmlns:a16="http://schemas.microsoft.com/office/drawing/2014/main" id="{7C226A18-3F0A-1644-BABD-89269C09AE1E}"/>
                </a:ext>
              </a:extLst>
            </p:cNvPr>
            <p:cNvSpPr/>
            <p:nvPr/>
          </p:nvSpPr>
          <p:spPr bwMode="auto">
            <a:xfrm rot="17964659">
              <a:off x="13099297" y="7677575"/>
              <a:ext cx="6068088" cy="7789056"/>
            </a:xfrm>
            <a:custGeom>
              <a:avLst/>
              <a:gdLst>
                <a:gd name="connsiteX0" fmla="*/ 5441135 w 5441135"/>
                <a:gd name="connsiteY0" fmla="*/ 5403627 h 6898953"/>
                <a:gd name="connsiteX1" fmla="*/ 4631527 w 5441135"/>
                <a:gd name="connsiteY1" fmla="*/ 5403627 h 6898953"/>
                <a:gd name="connsiteX2" fmla="*/ 4935828 w 5441135"/>
                <a:gd name="connsiteY2" fmla="*/ 5930692 h 6898953"/>
                <a:gd name="connsiteX3" fmla="*/ 4876553 w 5441135"/>
                <a:gd name="connsiteY3" fmla="*/ 6151911 h 6898953"/>
                <a:gd name="connsiteX4" fmla="*/ 3620264 w 5441135"/>
                <a:gd name="connsiteY4" fmla="*/ 6877230 h 6898953"/>
                <a:gd name="connsiteX5" fmla="*/ 3399046 w 5441135"/>
                <a:gd name="connsiteY5" fmla="*/ 6817953 h 6898953"/>
                <a:gd name="connsiteX6" fmla="*/ 21723 w 5441135"/>
                <a:gd name="connsiteY6" fmla="*/ 968259 h 6898953"/>
                <a:gd name="connsiteX7" fmla="*/ 80998 w 5441135"/>
                <a:gd name="connsiteY7" fmla="*/ 747041 h 6898953"/>
                <a:gd name="connsiteX8" fmla="*/ 1337287 w 5441135"/>
                <a:gd name="connsiteY8" fmla="*/ 21723 h 6898953"/>
                <a:gd name="connsiteX9" fmla="*/ 1558505 w 5441135"/>
                <a:gd name="connsiteY9" fmla="*/ 80998 h 6898953"/>
                <a:gd name="connsiteX10" fmla="*/ 4336139 w 5441135"/>
                <a:gd name="connsiteY10" fmla="*/ 4892000 h 689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41135" h="6898953">
                  <a:moveTo>
                    <a:pt x="5441135" y="5403627"/>
                  </a:moveTo>
                  <a:lnTo>
                    <a:pt x="4631527" y="5403627"/>
                  </a:lnTo>
                  <a:lnTo>
                    <a:pt x="4935828" y="5930692"/>
                  </a:lnTo>
                  <a:cubicBezTo>
                    <a:pt x="4980548" y="6008149"/>
                    <a:pt x="4954009" y="6107192"/>
                    <a:pt x="4876553" y="6151911"/>
                  </a:cubicBezTo>
                  <a:lnTo>
                    <a:pt x="3620264" y="6877230"/>
                  </a:lnTo>
                  <a:cubicBezTo>
                    <a:pt x="3542808" y="6921949"/>
                    <a:pt x="3443766" y="6895411"/>
                    <a:pt x="3399046" y="6817953"/>
                  </a:cubicBezTo>
                  <a:lnTo>
                    <a:pt x="21723" y="968259"/>
                  </a:lnTo>
                  <a:cubicBezTo>
                    <a:pt x="-22996" y="890803"/>
                    <a:pt x="3542" y="791761"/>
                    <a:pt x="80998" y="747041"/>
                  </a:cubicBezTo>
                  <a:lnTo>
                    <a:pt x="1337287" y="21723"/>
                  </a:lnTo>
                  <a:cubicBezTo>
                    <a:pt x="1414743" y="-22997"/>
                    <a:pt x="1513786" y="3541"/>
                    <a:pt x="1558505" y="80998"/>
                  </a:cubicBezTo>
                  <a:lnTo>
                    <a:pt x="4336139" y="4892000"/>
                  </a:lnTo>
                  <a:close/>
                </a:path>
              </a:pathLst>
            </a:custGeom>
            <a:solidFill>
              <a:schemeClr val="bg1">
                <a:lumMod val="90000"/>
                <a:lumOff val="1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8100" tIns="38100" rIns="38100" bIns="381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177" name="Rectangle 1">
              <a:extLst>
                <a:ext uri="{FF2B5EF4-FFF2-40B4-BE49-F238E27FC236}">
                  <a16:creationId xmlns:a16="http://schemas.microsoft.com/office/drawing/2014/main" id="{52DE52CF-5941-4D4A-AE56-956AA5BDF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9736" y="10635337"/>
              <a:ext cx="7470034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en-US" sz="3200" i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“</a:t>
              </a:r>
              <a:r>
                <a:rPr lang="ru-RU" altLang="en-US" sz="3200" i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 </a:t>
              </a:r>
              <a:r>
                <a:rPr lang="ru-RU" altLang="en-US" sz="3200" dirty="0">
                  <a:solidFill>
                    <a:schemeClr val="tx2"/>
                  </a:solidFill>
                  <a:latin typeface="+mj-lt"/>
                  <a:ea typeface="Roboto" panose="02000000000000000000" pitchFamily="2" charset="0"/>
                  <a:cs typeface="Times New Roman" panose="02020603050405020304" pitchFamily="18" charset="0"/>
                </a:rPr>
                <a:t>Наиболее частые места террористических актов отмечены на карте</a:t>
              </a:r>
              <a:r>
                <a:rPr lang="en-US" altLang="en-US" sz="3200" i="1" dirty="0">
                  <a:solidFill>
                    <a:schemeClr val="tx2"/>
                  </a:solidFill>
                  <a:latin typeface="Roboto" panose="02000000000000000000" pitchFamily="2" charset="0"/>
                  <a:ea typeface="Roboto" panose="02000000000000000000" pitchFamily="2" charset="0"/>
                  <a:cs typeface="Times New Roman" panose="02020603050405020304" pitchFamily="18" charset="0"/>
                </a:rPr>
                <a:t>”</a:t>
              </a:r>
            </a:p>
          </p:txBody>
        </p: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AE698863-A25F-B04E-9E09-531D6F8DECDF}"/>
              </a:ext>
            </a:extLst>
          </p:cNvPr>
          <p:cNvGrpSpPr/>
          <p:nvPr/>
        </p:nvGrpSpPr>
        <p:grpSpPr>
          <a:xfrm>
            <a:off x="0" y="8755946"/>
            <a:ext cx="6608678" cy="3790686"/>
            <a:chOff x="0" y="8755946"/>
            <a:chExt cx="6608678" cy="3790686"/>
          </a:xfrm>
        </p:grpSpPr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id="{C6EE51C9-21A8-6E43-AB51-1038C9FC0D89}"/>
                </a:ext>
              </a:extLst>
            </p:cNvPr>
            <p:cNvSpPr/>
            <p:nvPr/>
          </p:nvSpPr>
          <p:spPr bwMode="auto">
            <a:xfrm>
              <a:off x="0" y="9234321"/>
              <a:ext cx="454696" cy="331231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grpSp>
          <p:nvGrpSpPr>
            <p:cNvPr id="174" name="Группа 173">
              <a:extLst>
                <a:ext uri="{FF2B5EF4-FFF2-40B4-BE49-F238E27FC236}">
                  <a16:creationId xmlns:a16="http://schemas.microsoft.com/office/drawing/2014/main" id="{FEAA5C31-29F5-C840-9138-E336348AE25C}"/>
                </a:ext>
              </a:extLst>
            </p:cNvPr>
            <p:cNvGrpSpPr/>
            <p:nvPr/>
          </p:nvGrpSpPr>
          <p:grpSpPr>
            <a:xfrm>
              <a:off x="1173634" y="8964752"/>
              <a:ext cx="5435044" cy="2848009"/>
              <a:chOff x="2744359" y="4960559"/>
              <a:chExt cx="5435044" cy="2848009"/>
            </a:xfrm>
          </p:grpSpPr>
          <p:sp>
            <p:nvSpPr>
              <p:cNvPr id="175" name="Rectangle 1">
                <a:extLst>
                  <a:ext uri="{FF2B5EF4-FFF2-40B4-BE49-F238E27FC236}">
                    <a16:creationId xmlns:a16="http://schemas.microsoft.com/office/drawing/2014/main" id="{F15735C1-5CFA-4F46-BFC1-31C163EC4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6" y="5993904"/>
                <a:ext cx="4985576" cy="1814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altLang="en-US" sz="4000" dirty="0">
                    <a:solidFill>
                      <a:schemeClr val="tx2"/>
                    </a:solidFill>
                    <a:latin typeface="Impact" panose="020B0806030902050204" pitchFamily="34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В среднем происходит за год</a:t>
                </a:r>
                <a:endParaRPr lang="en-US" altLang="en-US" sz="4000" dirty="0">
                  <a:solidFill>
                    <a:schemeClr val="tx2"/>
                  </a:solidFill>
                  <a:latin typeface="Impact" panose="020B0806030902050204" pitchFamily="34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 Box 3">
                <a:extLst>
                  <a:ext uri="{FF2B5EF4-FFF2-40B4-BE49-F238E27FC236}">
                    <a16:creationId xmlns:a16="http://schemas.microsoft.com/office/drawing/2014/main" id="{DCF4D40F-745B-4A4F-949E-DD71D2D083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744359" y="4960559"/>
                <a:ext cx="5435044" cy="942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/>
              <a:lstStyle/>
              <a:p>
                <a:pPr eaLnBrk="1">
                  <a:defRPr/>
                </a:pPr>
                <a:r>
                  <a:rPr lang="ru-RU" altLang="x-none" sz="5400" dirty="0">
                    <a:solidFill>
                      <a:schemeClr val="tx1"/>
                    </a:solidFill>
                    <a:latin typeface="Impact" panose="020B0806030902050204" pitchFamily="34" charset="0"/>
                    <a:ea typeface="Roboto Slab" pitchFamily="2" charset="0"/>
                    <a:cs typeface="Times New Roman" panose="02020603050405020304" pitchFamily="18" charset="0"/>
                    <a:sym typeface="Poppins Medium" charset="0"/>
                  </a:rPr>
                  <a:t>14,381 теракт</a:t>
                </a:r>
                <a:endParaRPr lang="x-none" altLang="x-none" sz="5400" dirty="0">
                  <a:solidFill>
                    <a:schemeClr val="tx1"/>
                  </a:solidFill>
                  <a:latin typeface="Impact" panose="020B0806030902050204" pitchFamily="34" charset="0"/>
                  <a:ea typeface="Roboto Slab" pitchFamily="2" charset="0"/>
                  <a:cs typeface="Times New Roman" panose="02020603050405020304" pitchFamily="18" charset="0"/>
                  <a:sym typeface="Poppins Medium" charset="0"/>
                </a:endParaRPr>
              </a:p>
            </p:txBody>
          </p:sp>
        </p:grp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42D3C630-72D5-3748-B99A-C2B3BFC6F22D}"/>
                </a:ext>
              </a:extLst>
            </p:cNvPr>
            <p:cNvSpPr/>
            <p:nvPr/>
          </p:nvSpPr>
          <p:spPr bwMode="auto">
            <a:xfrm>
              <a:off x="0" y="8755946"/>
              <a:ext cx="454696" cy="3574662"/>
            </a:xfrm>
            <a:prstGeom prst="rect">
              <a:avLst/>
            </a:prstGeom>
            <a:solidFill>
              <a:schemeClr val="bg1">
                <a:lumMod val="90000"/>
                <a:lumOff val="1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9678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HiSlide - Black &amp; Red">
      <a:dk1>
        <a:srgbClr val="191818"/>
      </a:dk1>
      <a:lt1>
        <a:srgbClr val="FEFFFF"/>
      </a:lt1>
      <a:dk2>
        <a:srgbClr val="191818"/>
      </a:dk2>
      <a:lt2>
        <a:srgbClr val="E7E7E7"/>
      </a:lt2>
      <a:accent1>
        <a:srgbClr val="E94540"/>
      </a:accent1>
      <a:accent2>
        <a:srgbClr val="E94540"/>
      </a:accent2>
      <a:accent3>
        <a:srgbClr val="E94540"/>
      </a:accent3>
      <a:accent4>
        <a:srgbClr val="E94540"/>
      </a:accent4>
      <a:accent5>
        <a:srgbClr val="E94540"/>
      </a:accent5>
      <a:accent6>
        <a:srgbClr val="E94540"/>
      </a:accent6>
      <a:hlink>
        <a:srgbClr val="E94540"/>
      </a:hlink>
      <a:folHlink>
        <a:srgbClr val="C4383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9882</TotalTime>
  <Words>668</Words>
  <Application>Microsoft Office PowerPoint</Application>
  <PresentationFormat>Произвольный</PresentationFormat>
  <Paragraphs>103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Helvetica Neue</vt:lpstr>
      <vt:lpstr>Impact</vt:lpstr>
      <vt:lpstr>Montserrat Semi</vt:lpstr>
      <vt:lpstr>Poppins</vt:lpstr>
      <vt:lpstr>Poppins Medium</vt:lpstr>
      <vt:lpstr>Roboto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English</cp:lastModifiedBy>
  <cp:revision>537</cp:revision>
  <dcterms:modified xsi:type="dcterms:W3CDTF">2022-11-15T01:25:19Z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563734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