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330" r:id="rId3"/>
    <p:sldId id="331" r:id="rId4"/>
    <p:sldId id="276" r:id="rId5"/>
    <p:sldId id="324" r:id="rId6"/>
    <p:sldId id="325" r:id="rId7"/>
    <p:sldId id="326" r:id="rId8"/>
    <p:sldId id="287" r:id="rId9"/>
    <p:sldId id="288" r:id="rId10"/>
    <p:sldId id="321" r:id="rId11"/>
    <p:sldId id="336" r:id="rId12"/>
    <p:sldId id="337" r:id="rId13"/>
    <p:sldId id="265" r:id="rId14"/>
    <p:sldId id="266" r:id="rId15"/>
    <p:sldId id="291" r:id="rId16"/>
    <p:sldId id="263" r:id="rId17"/>
    <p:sldId id="277" r:id="rId18"/>
    <p:sldId id="264" r:id="rId19"/>
    <p:sldId id="292" r:id="rId20"/>
    <p:sldId id="317" r:id="rId21"/>
    <p:sldId id="267" r:id="rId22"/>
    <p:sldId id="298" r:id="rId23"/>
    <p:sldId id="300" r:id="rId24"/>
    <p:sldId id="312" r:id="rId25"/>
    <p:sldId id="293" r:id="rId26"/>
    <p:sldId id="294" r:id="rId27"/>
    <p:sldId id="295" r:id="rId28"/>
    <p:sldId id="296" r:id="rId29"/>
    <p:sldId id="328" r:id="rId30"/>
    <p:sldId id="304" r:id="rId31"/>
    <p:sldId id="306" r:id="rId32"/>
    <p:sldId id="307" r:id="rId33"/>
    <p:sldId id="302" r:id="rId34"/>
    <p:sldId id="303" r:id="rId35"/>
    <p:sldId id="318" r:id="rId36"/>
    <p:sldId id="281" r:id="rId37"/>
    <p:sldId id="282" r:id="rId38"/>
    <p:sldId id="329" r:id="rId39"/>
    <p:sldId id="270" r:id="rId40"/>
    <p:sldId id="308" r:id="rId41"/>
    <p:sldId id="309" r:id="rId42"/>
    <p:sldId id="310" r:id="rId43"/>
    <p:sldId id="273" r:id="rId44"/>
    <p:sldId id="311" r:id="rId45"/>
    <p:sldId id="319" r:id="rId46"/>
    <p:sldId id="320" r:id="rId47"/>
    <p:sldId id="286" r:id="rId48"/>
    <p:sldId id="313" r:id="rId49"/>
    <p:sldId id="314" r:id="rId50"/>
    <p:sldId id="315" r:id="rId51"/>
    <p:sldId id="316" r:id="rId52"/>
    <p:sldId id="260" r:id="rId5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ольга" initials="о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62" d="100"/>
          <a:sy n="62" d="100"/>
        </p:scale>
        <p:origin x="-3024" y="-1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4918D-A91A-4707-9AAA-7C8E8CA53F62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E725E-A0FD-4200-AEA0-225AA14B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100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11560" y="1988840"/>
            <a:ext cx="8064896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«Знакомство с письмом и письменностью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через</a:t>
            </a:r>
            <a:r>
              <a:rPr kumimoji="0" lang="ru-RU" sz="3600" b="1" i="1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игровой опыт»</a:t>
            </a:r>
            <a:endParaRPr kumimoji="0" lang="ru-RU" sz="36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149080"/>
            <a:ext cx="4104456" cy="1512763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Воспитатели: Мельник Ольга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алериевна</a:t>
            </a:r>
          </a:p>
          <a:p>
            <a:pPr algn="r">
              <a:spcBef>
                <a:spcPts val="0"/>
              </a:spcBef>
            </a:pPr>
            <a:r>
              <a:rPr lang="ru-RU" sz="24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Шклярова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Ирина Александровна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476672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МДОУ ИРМО «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Уриковский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детский сад комбинированного вида» Филиал №3</a:t>
            </a:r>
            <a:endParaRPr lang="ru-RU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620688"/>
            <a:ext cx="3707904" cy="2780928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196752"/>
            <a:ext cx="3995936" cy="2996952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212976"/>
            <a:ext cx="3888432" cy="2916324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724128" y="4365104"/>
            <a:ext cx="29718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Скотч, дырокол, ножницы, микрофон, планшет, цветная бумага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72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" t="75" r="100" b="68"/>
          <a:stretch/>
        </p:blipFill>
        <p:spPr>
          <a:xfrm>
            <a:off x="827584" y="620688"/>
            <a:ext cx="3660616" cy="5191419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" t="58" r="7" b="2"/>
          <a:stretch/>
        </p:blipFill>
        <p:spPr>
          <a:xfrm>
            <a:off x="4932040" y="1268760"/>
            <a:ext cx="3600400" cy="4890096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95763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66" r="6" b="5"/>
          <a:stretch/>
        </p:blipFill>
        <p:spPr>
          <a:xfrm>
            <a:off x="1331640" y="836712"/>
            <a:ext cx="6923758" cy="4856115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7893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620688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Планирование дня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340768"/>
            <a:ext cx="5748131" cy="43110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3492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692696"/>
            <a:ext cx="4379979" cy="3284984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924944"/>
            <a:ext cx="4235963" cy="3176972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8430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818" y="2780928"/>
            <a:ext cx="4572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48680"/>
            <a:ext cx="4828029" cy="2715766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2253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249" y="1268760"/>
            <a:ext cx="4440493" cy="333037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115616" y="344431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 игра «Детская журналистика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" r="58"/>
          <a:stretch/>
        </p:blipFill>
        <p:spPr>
          <a:xfrm>
            <a:off x="4695472" y="3211994"/>
            <a:ext cx="3867246" cy="2774272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46097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935894"/>
            <a:ext cx="4104456" cy="3078342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857" y="573671"/>
            <a:ext cx="3273828" cy="4365104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860032" y="1226369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Газета «Новости дня»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00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692696"/>
            <a:ext cx="4067946" cy="305096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93064">
            <a:off x="4153683" y="3057812"/>
            <a:ext cx="4176464" cy="313234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364088" y="908720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Выпуск газеты «</a:t>
            </a:r>
            <a:r>
              <a:rPr lang="ru-RU" sz="24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Читайка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14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764704"/>
            <a:ext cx="3618402" cy="482453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4189">
            <a:off x="4909768" y="1389803"/>
            <a:ext cx="3381840" cy="450912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3612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9541" y="680068"/>
            <a:ext cx="8159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«Учебно-методический комплект программы  Вдохновение»</a:t>
            </a:r>
            <a:endParaRPr lang="ru-RU" sz="23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Ирина\Desktop\1Vdohnovenie__OOPDO-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8025">
            <a:off x="1045399" y="1635411"/>
            <a:ext cx="3474496" cy="4396765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рина\Desktop\2Vdohnovenie__OOPDO-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7626">
            <a:off x="4825064" y="1672727"/>
            <a:ext cx="3511550" cy="4322133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00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5998">
            <a:off x="4647004" y="1258544"/>
            <a:ext cx="3555137" cy="4740183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55576" y="404664"/>
            <a:ext cx="7768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Доска выбора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027591"/>
            <a:ext cx="3504260" cy="467234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9976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4484" y="407434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36712"/>
            <a:ext cx="4442496" cy="3331872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96090">
            <a:off x="4471644" y="3006889"/>
            <a:ext cx="3982933" cy="298720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21328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84135"/>
            <a:ext cx="3816424" cy="286231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788" y="3284984"/>
            <a:ext cx="3899925" cy="2924944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9892">
            <a:off x="4449165" y="920787"/>
            <a:ext cx="3803915" cy="285293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6255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68760"/>
            <a:ext cx="3528393" cy="38164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755576" y="620688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Расписание образовательной деятельности на неделю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320" y="2204864"/>
            <a:ext cx="4187957" cy="3816424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3463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2" y="1556792"/>
            <a:ext cx="5340085" cy="4005064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115616" y="764704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Памятка «Правила поведения на утреннем круге»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06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556792"/>
            <a:ext cx="5544616" cy="41584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83568" y="620688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Памятка «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равила поведения в группе»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317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48680"/>
            <a:ext cx="5052054" cy="378904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698" y="2780928"/>
            <a:ext cx="4499992" cy="3374994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2074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078" y="1070189"/>
            <a:ext cx="3705876" cy="49411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83568" y="404664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Памятка «Правила поведения в спальне»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35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55737"/>
            <a:ext cx="3219822" cy="4293096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61" y="2702285"/>
            <a:ext cx="4379979" cy="3284984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644008" y="548680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Памятка «Правила профилактики во время эпидемии  </a:t>
            </a:r>
            <a:r>
              <a:rPr lang="ru-RU" sz="24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коронавирусной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инфекции»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887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48680"/>
            <a:ext cx="4572000" cy="3429000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996952"/>
            <a:ext cx="4266728" cy="320004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chemeClr val="accent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99851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 -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комплект Речь: плюс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Ирина\Desktop\Л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8761">
            <a:off x="4824374" y="1343828"/>
            <a:ext cx="3576463" cy="4311577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" t="105" b="85"/>
          <a:stretch/>
        </p:blipFill>
        <p:spPr>
          <a:xfrm rot="21257209">
            <a:off x="689288" y="1700808"/>
            <a:ext cx="4352232" cy="326989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9978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196752"/>
            <a:ext cx="5916149" cy="44371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83568" y="476672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Меню в Центре кулинарии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743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0944">
            <a:off x="3873880" y="803629"/>
            <a:ext cx="4680520" cy="351039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28800"/>
            <a:ext cx="4364372" cy="3273279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4943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724" y="1124744"/>
            <a:ext cx="6012160" cy="45091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739981" y="476672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 игра «Кафе»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21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20708"/>
            <a:ext cx="4379979" cy="3284984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7055">
            <a:off x="4386143" y="2825226"/>
            <a:ext cx="4091947" cy="3068960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436096" y="836712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Схема приготовления различных блюд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31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20688"/>
            <a:ext cx="4091946" cy="3068960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564904"/>
            <a:ext cx="4572000" cy="3429000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3771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21" y="1412776"/>
            <a:ext cx="4379979" cy="3284984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780928"/>
            <a:ext cx="4187957" cy="314096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331640" y="404664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 игра « Помощник повара»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93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548680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 игра «Библиотека»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96752"/>
            <a:ext cx="3435846" cy="458112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412776"/>
            <a:ext cx="3498756" cy="4665008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8797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980728"/>
            <a:ext cx="3723878" cy="496517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827584" y="1924756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Изготовление книжки-малышки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71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07720" y="533871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Выставка книжек-малышек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"/>
          <a:stretch/>
        </p:blipFill>
        <p:spPr>
          <a:xfrm>
            <a:off x="4067944" y="3166995"/>
            <a:ext cx="4392488" cy="2758485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14186"/>
            <a:ext cx="3995936" cy="2996952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2175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04856" cy="648072"/>
          </a:xfrm>
        </p:spPr>
        <p:txBody>
          <a:bodyPr>
            <a:normAutofit/>
          </a:bodyPr>
          <a:lstStyle/>
          <a:p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«Космос»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80728"/>
            <a:ext cx="3543858" cy="4725144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1" y="2492896"/>
            <a:ext cx="4698379" cy="3523784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5537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563888" y="2426427"/>
            <a:ext cx="2160758" cy="134488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РППС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15616" y="1329154"/>
            <a:ext cx="1800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Центр книги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(полки-стеллажи для книг различных жанров, форматов, аудиоматериалы, журналы детские и взрослые, портреты писателей)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1329154"/>
            <a:ext cx="19442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Центр грамоты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(наборные доски, говорящие азбуки или плакаты, буквы из различных материалов, кубики с изображением букв, бумага разного цвета и формата)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821160" y="1169607"/>
            <a:ext cx="360040" cy="3858523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2870231" y="1139698"/>
            <a:ext cx="325599" cy="3858523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Левая фигурная скобка 8"/>
          <p:cNvSpPr/>
          <p:nvPr/>
        </p:nvSpPr>
        <p:spPr>
          <a:xfrm>
            <a:off x="5926988" y="1169607"/>
            <a:ext cx="360040" cy="3858523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авая фигурная скобка 10"/>
          <p:cNvSpPr/>
          <p:nvPr/>
        </p:nvSpPr>
        <p:spPr>
          <a:xfrm>
            <a:off x="7992380" y="1124744"/>
            <a:ext cx="360040" cy="3888432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18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92696"/>
            <a:ext cx="4104456" cy="3078342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924944"/>
            <a:ext cx="4211960" cy="3158970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3452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112" y="2348880"/>
            <a:ext cx="4091947" cy="3068960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860033" y="908720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Письма космонавтам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43413">
            <a:off x="882902" y="639631"/>
            <a:ext cx="3491880" cy="261891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284984"/>
            <a:ext cx="3509816" cy="2632362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9799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901199"/>
            <a:ext cx="6552728" cy="49145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187624" y="404664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Открытки космонавтам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15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0325">
            <a:off x="4283968" y="2623220"/>
            <a:ext cx="4307971" cy="323097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48" y="620688"/>
            <a:ext cx="4379979" cy="3284984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580112" y="980728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Еда для космонавтов в тубах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92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20688"/>
            <a:ext cx="4475989" cy="3356992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5848">
            <a:off x="4175904" y="2814407"/>
            <a:ext cx="4283968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302601" y="1124744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на магнитном планшете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76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908720"/>
            <a:ext cx="6156176" cy="4617132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3710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5519" y="533871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условий для с</a:t>
            </a:r>
            <a:r>
              <a:rPr lang="en-US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 игры «Медицинский центр»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68760"/>
            <a:ext cx="4361423" cy="3271067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610" y="1556792"/>
            <a:ext cx="3332773" cy="4443697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0426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20688"/>
            <a:ext cx="4572000" cy="3429000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726" y="2780928"/>
            <a:ext cx="4283968" cy="3212976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868144" y="991027"/>
            <a:ext cx="2670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 игра « На приеме у окулиста»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4653136"/>
            <a:ext cx="3199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 игра « На приеме у  педиатра»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07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924944"/>
            <a:ext cx="4379979" cy="3284984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92696"/>
            <a:ext cx="4464496" cy="3348372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511830" y="908720"/>
            <a:ext cx="30118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 игра «Работа  процедурного кабинета»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15957" y="4539390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 игра « На приеме у  стоматолога»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52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4767">
            <a:off x="3983808" y="2648588"/>
            <a:ext cx="4441913" cy="3331435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508104" y="1124744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 игра « Аптека»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36712"/>
            <a:ext cx="4389297" cy="3291973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8691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476672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ентр книги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082926"/>
            <a:ext cx="6264696" cy="469852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9909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48680"/>
            <a:ext cx="3816424" cy="2862318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068960"/>
            <a:ext cx="4139952" cy="3104964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076056" y="836712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Бланки рецептов с печатью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99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980728"/>
            <a:ext cx="6108171" cy="45811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997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8229600" cy="144016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Спасибо за внимание!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77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764704"/>
            <a:ext cx="4331973" cy="324898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8501">
            <a:off x="4716016" y="2996952"/>
            <a:ext cx="3792421" cy="284431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497957" y="1207927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Взрослые и детские журналы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11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5169" y="533871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 Портреты писателей и поэтов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1433">
            <a:off x="1619672" y="1196752"/>
            <a:ext cx="5868144" cy="440110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0346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9" y="1268760"/>
            <a:ext cx="6048672" cy="45365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899593" y="635496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Центр грамоты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48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6672"/>
            <a:ext cx="4308536" cy="3231402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436096" y="476672"/>
            <a:ext cx="31564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аборные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доски,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говорящие азбуки, плакаты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буквы из различных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материалов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104" y="2583660"/>
            <a:ext cx="4716016" cy="3537012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773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FAC08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</TotalTime>
  <Words>310</Words>
  <Application>Microsoft Office PowerPoint</Application>
  <PresentationFormat>Экран (4:3)</PresentationFormat>
  <Paragraphs>48</Paragraphs>
  <Slides>52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Тема Office</vt:lpstr>
      <vt:lpstr>Презентация PowerPoint</vt:lpstr>
      <vt:lpstr>Презентация PowerPoint</vt:lpstr>
      <vt:lpstr>Программно -  дидактический комплект Речь: плюс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Проект «Космос»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80</cp:revision>
  <dcterms:created xsi:type="dcterms:W3CDTF">2013-08-18T07:43:00Z</dcterms:created>
  <dcterms:modified xsi:type="dcterms:W3CDTF">2022-11-15T13:17:53Z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3041022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