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437112"/>
            <a:ext cx="7488832" cy="1440160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921489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2195736" y="1484784"/>
            <a:ext cx="684076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921489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1484784"/>
            <a:ext cx="684076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FE8D4E0-157E-4F6F-9915-346D13933370}" type="datetimeFigureOut">
              <a:rPr lang="ru-RU" smtClean="0"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5B2D0D7-1BC8-4652-96B9-8E2BF6A2EC21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по </a:t>
            </a:r>
            <a:r>
              <a:rPr lang="ru-RU" dirty="0" smtClean="0"/>
              <a:t>теме: Р</a:t>
            </a:r>
            <a:r>
              <a:rPr lang="ru-RU" dirty="0" smtClean="0"/>
              <a:t>усские </a:t>
            </a:r>
            <a:r>
              <a:rPr lang="ru-RU" dirty="0" smtClean="0"/>
              <a:t>художники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301208"/>
            <a:ext cx="6400800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Педагог:  Гамкрелидзе </a:t>
            </a:r>
            <a:r>
              <a:rPr lang="ru-RU" dirty="0" smtClean="0"/>
              <a:t>Людмила </a:t>
            </a:r>
            <a:r>
              <a:rPr lang="ru-RU" dirty="0" smtClean="0"/>
              <a:t>Васильевна</a:t>
            </a:r>
          </a:p>
          <a:p>
            <a:r>
              <a:rPr lang="ru-RU" dirty="0" smtClean="0"/>
              <a:t>МБОУ МО Плавский район «ПСОШ  №4»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69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08" y="908720"/>
            <a:ext cx="4689934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475" y="3356990"/>
            <a:ext cx="4608512" cy="30339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0152" y="2276872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Христос и </a:t>
            </a:r>
            <a:r>
              <a:rPr lang="ru-RU" dirty="0" smtClean="0"/>
              <a:t>грешница, 1888г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75812" y="5085184"/>
            <a:ext cx="255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Заросший пруд, 1879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5675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836712"/>
            <a:ext cx="4968552" cy="4824536"/>
          </a:xfrm>
        </p:spPr>
      </p:pic>
      <p:sp>
        <p:nvSpPr>
          <p:cNvPr id="5" name="TextBox 4"/>
          <p:cNvSpPr txBox="1"/>
          <p:nvPr/>
        </p:nvSpPr>
        <p:spPr>
          <a:xfrm>
            <a:off x="3635896" y="6042991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Иван Иванович </a:t>
            </a:r>
            <a:r>
              <a:rPr lang="ru-RU" sz="2400" b="1" i="1" dirty="0"/>
              <a:t>Шишкин </a:t>
            </a:r>
          </a:p>
        </p:txBody>
      </p:sp>
    </p:spTree>
    <p:extLst>
      <p:ext uri="{BB962C8B-B14F-4D97-AF65-F5344CB8AC3E}">
        <p14:creationId xmlns:p14="http://schemas.microsoft.com/office/powerpoint/2010/main" val="1798189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15614" y="1124743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052736"/>
            <a:ext cx="6400800" cy="46805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>
                <a:solidFill>
                  <a:schemeClr val="tx1"/>
                </a:solidFill>
              </a:rPr>
              <a:t>Иван Шишкин родился 25 января 1832 года в Елабуге (Вятская губерния, ныне - Татарстан). Его отцом был купец второй гильдии - Иван Васильевич Шишкин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solidFill>
                  <a:schemeClr val="tx1"/>
                </a:solidFill>
              </a:rPr>
              <a:t>   Даже в детстве Шишкин был личностью незаурядной. Его честность всегда была неподкупной, благодаря чему он относительно молодым стал городским головой в Елабуге и пробыл на этой должности целых 8 лет. Он немало потрудился на благо родного города: до сих пор частично действует построенный им водопровод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solidFill>
                  <a:schemeClr val="tx1"/>
                </a:solidFill>
              </a:rPr>
              <a:t>   Однако купечество оказалось слишком тесным для Шишкина обществом. Он увлекался механикой, историей, археологией, естественными науками. Сочинил собственное жизнеописание, выпустил "Историю города Елабуги", активно участвовал в раскопках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solidFill>
                  <a:schemeClr val="tx1"/>
                </a:solidFill>
              </a:rPr>
              <a:t>  За работой Шишкин и умер. Это произошло 20 марта по новому стилю в 1898 году. Умер художник внезапно. Утром писал в мастерской, затем навестил родных и снова вернулся в мастерскую. В какой-то момент мастер просто упал со стула. Это сразу же заметил помощник, но, подбежав, увидел, что он уже не дышит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1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4320480" cy="304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717032"/>
            <a:ext cx="4949862" cy="2736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2160" y="2348880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Туманное утро, 1885г.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564884" y="5446644"/>
            <a:ext cx="2287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Перед грозой, 1884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685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36712"/>
            <a:ext cx="4032448" cy="4420183"/>
          </a:xfrm>
        </p:spPr>
      </p:pic>
      <p:sp>
        <p:nvSpPr>
          <p:cNvPr id="3" name="TextBox 2"/>
          <p:cNvSpPr txBox="1"/>
          <p:nvPr/>
        </p:nvSpPr>
        <p:spPr>
          <a:xfrm>
            <a:off x="3491880" y="5906360"/>
            <a:ext cx="4273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Михаил Васильевич Нестеров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05205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325878" y="2708918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628800"/>
            <a:ext cx="6400800" cy="364157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</a:rPr>
              <a:t>О жизни Михаила Васильевича Нестерова нам известно довольно много. И всё благодаря его автобиографической книге «Давние дни», увидевшей свет незадолго до смерти художника.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   Его жизнь была достаточна трудна, но внутренний стержень, свет души, пламя творчества не позволили мастеру сложить руки, заставляя двигаться вперёд. В итоге, он занял именно то место в истории живописи, которое заслуживал – выдающегося живописца, «певца» России исторической…</a:t>
            </a:r>
          </a:p>
        </p:txBody>
      </p:sp>
    </p:spTree>
    <p:extLst>
      <p:ext uri="{BB962C8B-B14F-4D97-AF65-F5344CB8AC3E}">
        <p14:creationId xmlns:p14="http://schemas.microsoft.com/office/powerpoint/2010/main" val="2741811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2624336" cy="477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4744"/>
            <a:ext cx="3384376" cy="32403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5189"/>
            <a:ext cx="3816398" cy="39109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46531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Философы, 1917 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1844824"/>
            <a:ext cx="179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горах, 1896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531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403" y="476671"/>
            <a:ext cx="4306079" cy="4968553"/>
          </a:xfrm>
        </p:spPr>
      </p:pic>
      <p:sp>
        <p:nvSpPr>
          <p:cNvPr id="3" name="TextBox 2"/>
          <p:cNvSpPr txBox="1"/>
          <p:nvPr/>
        </p:nvSpPr>
        <p:spPr>
          <a:xfrm>
            <a:off x="3419872" y="6006479"/>
            <a:ext cx="4352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/>
              <a:t>Василий Дмитриевич Поленов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349892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556792"/>
            <a:ext cx="7016824" cy="4104456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1400" dirty="0">
                <a:solidFill>
                  <a:schemeClr val="tx1"/>
                </a:solidFill>
              </a:rPr>
              <a:t>Будущий талантливый мастер пейзажной, жанровой и исторической живописи родился в 1844 году в многодетной и просвещенной дворянской семье. Именно окружение Василия в детские годы оказало на него огромное влияние, сделав его восприимчивым к различным проявлениям жизни и подарив возможность отражать свои чувства на полотне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400" dirty="0">
                <a:solidFill>
                  <a:schemeClr val="tx1"/>
                </a:solidFill>
              </a:rPr>
              <a:t>   Удивительный талант художника сформировался под влиянием бабушки, которая воспитывала детей, прививая им любовь к искусству и русской природе. Она поощряла художественные способности внуков и их любовь к рисованию. В детстве на Василия оказал огромное влияние северный Олонецкий край с богатейшей природой, практически незатронутой человеческим </a:t>
            </a:r>
            <a:r>
              <a:rPr lang="ru-RU" sz="1400" dirty="0" smtClean="0">
                <a:solidFill>
                  <a:schemeClr val="tx1"/>
                </a:solidFill>
              </a:rPr>
              <a:t>влиянием. Мастер </a:t>
            </a:r>
            <a:r>
              <a:rPr lang="ru-RU" sz="1400" dirty="0">
                <a:solidFill>
                  <a:schemeClr val="tx1"/>
                </a:solidFill>
              </a:rPr>
              <a:t>прожил долгую, плодотворную и насыщенную событиями и свершениями творческую жизнь. Он скончался в возрасте 83 лет и похоронен в Поленово, в своем любимом месте, где он часто рисовал с натуры. После художника осталось множество картин и его дом, ставший музеем</a:t>
            </a:r>
            <a:r>
              <a:rPr lang="ru-RU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804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ukovaya-rosha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bambukovaya-rosha</Template>
  <TotalTime>155</TotalTime>
  <Words>175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bambukovaya-rosha</vt:lpstr>
      <vt:lpstr>Презентация по теме: Русские художники</vt:lpstr>
      <vt:lpstr>.</vt:lpstr>
      <vt:lpstr>.</vt:lpstr>
      <vt:lpstr>.</vt:lpstr>
      <vt:lpstr>.</vt:lpstr>
      <vt:lpstr>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изобразительному искусству  русские художники</dc:title>
  <dc:creator>Админ</dc:creator>
  <cp:lastModifiedBy>CFC</cp:lastModifiedBy>
  <cp:revision>16</cp:revision>
  <dcterms:created xsi:type="dcterms:W3CDTF">2022-09-27T15:37:42Z</dcterms:created>
  <dcterms:modified xsi:type="dcterms:W3CDTF">2022-11-11T12:17:15Z</dcterms:modified>
</cp:coreProperties>
</file>