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5" r:id="rId4"/>
    <p:sldId id="276" r:id="rId5"/>
    <p:sldId id="280" r:id="rId6"/>
    <p:sldId id="274" r:id="rId7"/>
    <p:sldId id="279" r:id="rId8"/>
    <p:sldId id="278" r:id="rId9"/>
    <p:sldId id="281" r:id="rId10"/>
    <p:sldId id="268" r:id="rId11"/>
    <p:sldId id="273" r:id="rId12"/>
    <p:sldId id="269" r:id="rId13"/>
    <p:sldId id="283" r:id="rId14"/>
    <p:sldId id="282" r:id="rId15"/>
    <p:sldId id="271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A17E-DAF6-48E6-9E04-60A6095F9D1C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49298-AAE4-45D8-B13B-C2526796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A17E-DAF6-48E6-9E04-60A6095F9D1C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49298-AAE4-45D8-B13B-C2526796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A17E-DAF6-48E6-9E04-60A6095F9D1C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49298-AAE4-45D8-B13B-C2526796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A17E-DAF6-48E6-9E04-60A6095F9D1C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49298-AAE4-45D8-B13B-C2526796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A17E-DAF6-48E6-9E04-60A6095F9D1C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49298-AAE4-45D8-B13B-C2526796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A17E-DAF6-48E6-9E04-60A6095F9D1C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49298-AAE4-45D8-B13B-C2526796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A17E-DAF6-48E6-9E04-60A6095F9D1C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49298-AAE4-45D8-B13B-C2526796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A17E-DAF6-48E6-9E04-60A6095F9D1C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49298-AAE4-45D8-B13B-C2526796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A17E-DAF6-48E6-9E04-60A6095F9D1C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49298-AAE4-45D8-B13B-C2526796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A17E-DAF6-48E6-9E04-60A6095F9D1C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49298-AAE4-45D8-B13B-C2526796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A17E-DAF6-48E6-9E04-60A6095F9D1C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49298-AAE4-45D8-B13B-C2526796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EA17E-DAF6-48E6-9E04-60A6095F9D1C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49298-AAE4-45D8-B13B-C2526796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jpeg"/><Relationship Id="rId7" Type="http://schemas.microsoft.com/office/2007/relationships/media" Target="file:///G:\&#1074;%20&#1075;&#1086;&#1089;&#1090;&#1103;&#1093;%20&#1091;%20&#1085;&#1077;&#1093;&#1074;&#1086;&#1088;&#1072;&#1081;&#1082;&#1080;\bez-imeni-rassvet.mp3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file:///I:\&#1074;%20&#1075;&#1086;&#1089;&#1090;&#1103;&#1093;%20&#1091;%20&#1085;&#1077;&#1093;&#1074;&#1086;&#1088;&#1072;&#1081;&#1082;&#1080;\bez-imeni-rassvet.mp3" TargetMode="Externa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4" name="Содержимое 3" descr="https://avatars.mds.yandex.net/get-pdb/1646963/35628d5e-e645-44e6-9e06-37145b2f5b27/s120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3568" y="1340768"/>
            <a:ext cx="66967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Angsana New" pitchFamily="18" charset="-34"/>
              </a:rPr>
              <a:t>В гостях </a:t>
            </a:r>
          </a:p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Angsana New" pitchFamily="18" charset="-34"/>
              </a:rPr>
              <a:t>у </a:t>
            </a:r>
            <a:r>
              <a:rPr lang="ru-RU" sz="4400" b="1" dirty="0" err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Angsana New" pitchFamily="18" charset="-34"/>
              </a:rPr>
              <a:t>Нехворайки</a:t>
            </a:r>
            <a:endParaRPr lang="ru-RU" sz="44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  <a:cs typeface="Angsana New" pitchFamily="18" charset="-34"/>
            </a:endParaRPr>
          </a:p>
        </p:txBody>
      </p:sp>
      <p:pic>
        <p:nvPicPr>
          <p:cNvPr id="14340" name="Picture 4" descr="https://s10.stc.all.kpcdn.net/share/i/12/10407630/inx960x64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499992" y="3007893"/>
            <a:ext cx="5472609" cy="38501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llyslide.com/thumbs/6bf4c620eb56de5a7bc17a713a7e8fec/img1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79512" y="1196752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Arial Black" pitchFamily="34" charset="0"/>
              </a:rPr>
              <a:t>   «Что полезно, </a:t>
            </a:r>
          </a:p>
          <a:p>
            <a:pPr algn="ctr"/>
            <a:r>
              <a:rPr lang="ru-RU" sz="4800" b="1" dirty="0" smtClean="0">
                <a:latin typeface="Arial Black" pitchFamily="34" charset="0"/>
              </a:rPr>
              <a:t>а что вредно»</a:t>
            </a:r>
            <a:endParaRPr lang="ru-RU" sz="4800" b="1" dirty="0">
              <a:latin typeface="Arial Black" pitchFamily="34" charset="0"/>
            </a:endParaRPr>
          </a:p>
        </p:txBody>
      </p:sp>
      <p:pic>
        <p:nvPicPr>
          <p:cNvPr id="9" name="Рисунок 8" descr="683961_74177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5976" y="2801888"/>
            <a:ext cx="3669514" cy="4056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b78c643887643f955f7f00d60f91738852.jpg"/>
          <p:cNvPicPr>
            <a:picLocks noChangeAspect="1"/>
          </p:cNvPicPr>
          <p:nvPr/>
        </p:nvPicPr>
        <p:blipFill>
          <a:blip r:embed="rId2" cstate="print"/>
          <a:srcRect t="4851" b="7612"/>
          <a:stretch>
            <a:fillRect/>
          </a:stretch>
        </p:blipFill>
        <p:spPr>
          <a:xfrm>
            <a:off x="7937" y="0"/>
            <a:ext cx="912812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llyslide.com/thumbs/6bf4c620eb56de5a7bc17a713a7e8fec/img1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9552" y="476672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Arial Black" pitchFamily="34" charset="0"/>
              </a:rPr>
              <a:t>   </a:t>
            </a:r>
            <a:r>
              <a:rPr lang="ru-RU" sz="4800" b="1" dirty="0" smtClean="0">
                <a:latin typeface="Arial Black" pitchFamily="34" charset="0"/>
              </a:rPr>
              <a:t>«Избавление от тревог»</a:t>
            </a:r>
            <a:endParaRPr lang="ru-RU" sz="4800" b="1" dirty="0">
              <a:latin typeface="Arial Black" pitchFamily="34" charset="0"/>
            </a:endParaRPr>
          </a:p>
        </p:txBody>
      </p:sp>
      <p:pic>
        <p:nvPicPr>
          <p:cNvPr id="3073" name="Picture 1" descr="C:\Users\Пользователь\Desktop\img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2492896"/>
            <a:ext cx="4764021" cy="3573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1" descr="C:\Users\Пользователь\Desktop\img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77328" b="69770"/>
          <a:stretch>
            <a:fillRect/>
          </a:stretch>
        </p:blipFill>
        <p:spPr bwMode="auto">
          <a:xfrm>
            <a:off x="5220072" y="2276872"/>
            <a:ext cx="1080120" cy="1080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1" descr="C:\Users\Пользователь\Desktop\img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77328" b="69770"/>
          <a:stretch>
            <a:fillRect/>
          </a:stretch>
        </p:blipFill>
        <p:spPr bwMode="auto">
          <a:xfrm>
            <a:off x="4716016" y="2276872"/>
            <a:ext cx="1080120" cy="1080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1" descr="C:\Users\Пользователь\Desktop\img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77328" b="69770"/>
          <a:stretch>
            <a:fillRect/>
          </a:stretch>
        </p:blipFill>
        <p:spPr bwMode="auto">
          <a:xfrm>
            <a:off x="4499992" y="1916832"/>
            <a:ext cx="1080120" cy="1080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llyslide.com/thumbs/6bf4c620eb56de5a7bc17a713a7e8fec/img1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331640" y="620688"/>
            <a:ext cx="69127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 Black" pitchFamily="34" charset="0"/>
              </a:rPr>
              <a:t>Подведение итогов.</a:t>
            </a:r>
          </a:p>
          <a:p>
            <a:r>
              <a:rPr lang="ru-RU" sz="4800" b="1" dirty="0" smtClean="0">
                <a:latin typeface="Arial Black" pitchFamily="34" charset="0"/>
              </a:rPr>
              <a:t>Рефлексия.</a:t>
            </a:r>
            <a:endParaRPr lang="ru-RU" sz="48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llyslide.com/thumbs/6bf4c620eb56de5a7bc17a713a7e8fec/img1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331640" y="620688"/>
            <a:ext cx="6912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 Black" pitchFamily="34" charset="0"/>
              </a:rPr>
              <a:t>Упражнение</a:t>
            </a:r>
          </a:p>
          <a:p>
            <a:r>
              <a:rPr lang="ru-RU" sz="4800" b="1" dirty="0" smtClean="0">
                <a:latin typeface="Arial Black" pitchFamily="34" charset="0"/>
              </a:rPr>
              <a:t>«Я желаю…» </a:t>
            </a:r>
            <a:endParaRPr lang="ru-RU" sz="48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baltana.com/files/wallpapers-5/Butterfly-Powerpoint-HD-Desktop-Wallpaper-1785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sunveter.ru/uploads/posts/2013-07/1373213816_babochki31b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57877">
            <a:off x="390619" y="67961"/>
            <a:ext cx="3009908" cy="3591824"/>
          </a:xfrm>
          <a:prstGeom prst="rect">
            <a:avLst/>
          </a:prstGeom>
          <a:noFill/>
        </p:spPr>
      </p:pic>
      <p:pic>
        <p:nvPicPr>
          <p:cNvPr id="1028" name="Picture 4" descr="https://sunveter.ru/uploads/posts/2013-07/1373212934_babochki25b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932040" y="2780928"/>
            <a:ext cx="3096344" cy="3216172"/>
          </a:xfrm>
          <a:prstGeom prst="rect">
            <a:avLst/>
          </a:prstGeom>
          <a:noFill/>
        </p:spPr>
      </p:pic>
      <p:pic>
        <p:nvPicPr>
          <p:cNvPr id="1030" name="Picture 6" descr="https://sunveter.ru/uploads/posts/2013-06/1370205796_babochka-1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548680"/>
            <a:ext cx="1944216" cy="2048906"/>
          </a:xfrm>
          <a:prstGeom prst="rect">
            <a:avLst/>
          </a:prstGeom>
          <a:noFill/>
        </p:spPr>
      </p:pic>
      <p:pic>
        <p:nvPicPr>
          <p:cNvPr id="7" name="Picture 6" descr="https://sunveter.ru/uploads/posts/2013-06/1370205796_babochka-1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791687">
            <a:off x="1115616" y="4221088"/>
            <a:ext cx="1944216" cy="2048906"/>
          </a:xfrm>
          <a:prstGeom prst="rect">
            <a:avLst/>
          </a:prstGeom>
          <a:noFill/>
        </p:spPr>
      </p:pic>
      <p:pic>
        <p:nvPicPr>
          <p:cNvPr id="8" name="bez-imeni-rassvet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539552" y="404664"/>
            <a:ext cx="792088" cy="792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657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900igr.net/up/datas/127133/01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http://900igr.net/up/datas/127133/013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-1900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llyslide.com/thumbs/6bf4c620eb56de5a7bc17a713a7e8fec/img1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259632" y="2564904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 Black" pitchFamily="34" charset="0"/>
              </a:rPr>
              <a:t>«</a:t>
            </a:r>
            <a:r>
              <a:rPr lang="ru-RU" sz="4800" b="1" dirty="0" smtClean="0">
                <a:latin typeface="Arial Black" pitchFamily="34" charset="0"/>
              </a:rPr>
              <a:t>Скажи </a:t>
            </a:r>
            <a:r>
              <a:rPr lang="ru-RU" sz="4800" b="1" dirty="0" smtClean="0">
                <a:latin typeface="Arial Black" pitchFamily="34" charset="0"/>
              </a:rPr>
              <a:t>наоборот» </a:t>
            </a:r>
            <a:endParaRPr lang="ru-RU" sz="48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llyslide.com/thumbs/6bf4c620eb56de5a7bc17a713a7e8fec/img1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67744" y="2564904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 Black" pitchFamily="34" charset="0"/>
              </a:rPr>
              <a:t>«Сказка»</a:t>
            </a:r>
            <a:endParaRPr lang="ru-RU" sz="48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llyslide.com/thumbs/6bf4c620eb56de5a7bc17a713a7e8fec/img1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67544" y="1916832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 Black" pitchFamily="34" charset="0"/>
              </a:rPr>
              <a:t>«Правила приёма пищи»</a:t>
            </a:r>
            <a:endParaRPr lang="ru-RU" sz="48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llyslide.com/thumbs/6bf4c620eb56de5a7bc17a713a7e8fec/img1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67544" y="404664"/>
            <a:ext cx="806489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 Black" pitchFamily="34" charset="0"/>
              </a:rPr>
              <a:t>«Холодная пища желудку не нужна и очень горячая тоже вредна.»</a:t>
            </a:r>
          </a:p>
          <a:p>
            <a:r>
              <a:rPr lang="ru-RU" sz="4800" b="1" dirty="0" smtClean="0">
                <a:latin typeface="Arial Black" pitchFamily="34" charset="0"/>
              </a:rPr>
              <a:t>«А сладостей всяких и чипсов, и колы желудок боится как дети уколов.»</a:t>
            </a:r>
            <a:endParaRPr lang="ru-RU" sz="48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llyslide.com/thumbs/6bf4c620eb56de5a7bc17a713a7e8fec/img1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55576" y="404664"/>
            <a:ext cx="784887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 Black" pitchFamily="34" charset="0"/>
              </a:rPr>
              <a:t>«Не ешь на ходу – это</a:t>
            </a:r>
          </a:p>
          <a:p>
            <a:r>
              <a:rPr lang="ru-RU" sz="4800" b="1" dirty="0" smtClean="0">
                <a:latin typeface="Arial Black" pitchFamily="34" charset="0"/>
              </a:rPr>
              <a:t>о</a:t>
            </a:r>
            <a:r>
              <a:rPr lang="ru-RU" sz="4800" b="1" dirty="0" smtClean="0">
                <a:latin typeface="Arial Black" pitchFamily="34" charset="0"/>
              </a:rPr>
              <a:t>чень опасно, все люди знают об этом прекрасно.»</a:t>
            </a:r>
          </a:p>
          <a:p>
            <a:r>
              <a:rPr lang="ru-RU" sz="4800" b="1" dirty="0" smtClean="0">
                <a:latin typeface="Arial Black" pitchFamily="34" charset="0"/>
              </a:rPr>
              <a:t>«За стол в одно время ты садись, и руки помыть до еды не ленись.»</a:t>
            </a:r>
          </a:p>
          <a:p>
            <a:endParaRPr lang="ru-RU" sz="48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llyslide.com/thumbs/6bf4c620eb56de5a7bc17a713a7e8fec/img1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67544" y="404664"/>
            <a:ext cx="80648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 Black" pitchFamily="34" charset="0"/>
              </a:rPr>
              <a:t>«</a:t>
            </a:r>
            <a:r>
              <a:rPr lang="ru-RU" sz="4800" b="1" dirty="0" err="1" smtClean="0">
                <a:latin typeface="Arial Black" pitchFamily="34" charset="0"/>
              </a:rPr>
              <a:t>Болшими</a:t>
            </a:r>
            <a:r>
              <a:rPr lang="ru-RU" sz="4800" b="1" dirty="0" smtClean="0">
                <a:latin typeface="Arial Black" pitchFamily="34" charset="0"/>
              </a:rPr>
              <a:t> кусками не стоит глотать, а тщательно надо еду прожевать.»</a:t>
            </a:r>
          </a:p>
          <a:p>
            <a:r>
              <a:rPr lang="ru-RU" sz="4800" b="1" dirty="0" smtClean="0">
                <a:latin typeface="Arial Black" pitchFamily="34" charset="0"/>
              </a:rPr>
              <a:t>«Старайся ты всё же много не есть.»</a:t>
            </a:r>
            <a:endParaRPr lang="ru-RU" sz="48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llyslide.com/thumbs/6bf4c620eb56de5a7bc17a713a7e8fec/img1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331640" y="620688"/>
            <a:ext cx="69127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 Black" pitchFamily="34" charset="0"/>
              </a:rPr>
              <a:t>«Чтоб толстым не стать и не болеть.»</a:t>
            </a:r>
          </a:p>
          <a:p>
            <a:r>
              <a:rPr lang="ru-RU" sz="4800" b="1" dirty="0" smtClean="0">
                <a:latin typeface="Arial Black" pitchFamily="34" charset="0"/>
              </a:rPr>
              <a:t>«И помни, желудок</a:t>
            </a:r>
          </a:p>
          <a:p>
            <a:r>
              <a:rPr lang="ru-RU" sz="4800" b="1" dirty="0" smtClean="0">
                <a:latin typeface="Arial Black" pitchFamily="34" charset="0"/>
              </a:rPr>
              <a:t>у</a:t>
            </a:r>
            <a:r>
              <a:rPr lang="ru-RU" sz="4800" b="1" dirty="0" smtClean="0">
                <a:latin typeface="Arial Black" pitchFamily="34" charset="0"/>
              </a:rPr>
              <a:t> тех не болел, кто</a:t>
            </a:r>
          </a:p>
          <a:p>
            <a:r>
              <a:rPr lang="ru-RU" sz="4800" b="1" dirty="0" smtClean="0">
                <a:latin typeface="Arial Black" pitchFamily="34" charset="0"/>
              </a:rPr>
              <a:t>Кто с детства его понимал жалел.» </a:t>
            </a:r>
            <a:endParaRPr lang="ru-RU" sz="48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llyslide.com/thumbs/6bf4c620eb56de5a7bc17a713a7e8fec/img1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1916832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 Black" pitchFamily="34" charset="0"/>
              </a:rPr>
              <a:t>    «</a:t>
            </a:r>
            <a:r>
              <a:rPr lang="ru-RU" sz="4800" b="1" dirty="0" err="1" smtClean="0">
                <a:latin typeface="Arial Black" pitchFamily="34" charset="0"/>
              </a:rPr>
              <a:t>Физминутка</a:t>
            </a:r>
            <a:r>
              <a:rPr lang="ru-RU" sz="4800" b="1" dirty="0" smtClean="0">
                <a:latin typeface="Arial Black" pitchFamily="34" charset="0"/>
              </a:rPr>
              <a:t>»</a:t>
            </a:r>
            <a:endParaRPr lang="ru-RU" sz="4800" b="1" dirty="0">
              <a:latin typeface="Arial Black" pitchFamily="34" charset="0"/>
            </a:endParaRPr>
          </a:p>
        </p:txBody>
      </p:sp>
      <p:pic>
        <p:nvPicPr>
          <p:cNvPr id="5122" name="Picture 2" descr="https://thumbs.dreamstime.com/b/illustration-running-boy-cartoon-vector-10522543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89104" y="692696"/>
            <a:ext cx="3254896" cy="3254896"/>
          </a:xfrm>
          <a:prstGeom prst="rect">
            <a:avLst/>
          </a:prstGeom>
          <a:noFill/>
        </p:spPr>
      </p:pic>
      <p:pic>
        <p:nvPicPr>
          <p:cNvPr id="8" name="Рисунок 7" descr="399-3990051_dumbbells-clipart-kids-fitness-png-downloa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1720" y="3429000"/>
            <a:ext cx="2811712" cy="2996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156</Words>
  <Application>Microsoft Office PowerPoint</Application>
  <PresentationFormat>Экран (4:3)</PresentationFormat>
  <Paragraphs>25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27</cp:revision>
  <dcterms:created xsi:type="dcterms:W3CDTF">2020-01-21T05:49:21Z</dcterms:created>
  <dcterms:modified xsi:type="dcterms:W3CDTF">2022-03-13T11:26:10Z</dcterms:modified>
</cp:coreProperties>
</file>