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4" r:id="rId3"/>
    <p:sldId id="285" r:id="rId4"/>
    <p:sldId id="295" r:id="rId5"/>
    <p:sldId id="286" r:id="rId6"/>
    <p:sldId id="288" r:id="rId7"/>
    <p:sldId id="289" r:id="rId8"/>
  </p:sldIdLst>
  <p:sldSz cx="10694988" cy="757078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6239F7E-83F4-4557-804D-A62DC685E605}">
          <p14:sldIdLst>
            <p14:sldId id="256"/>
            <p14:sldId id="284"/>
            <p14:sldId id="285"/>
            <p14:sldId id="295"/>
            <p14:sldId id="286"/>
            <p14:sldId id="288"/>
            <p14:sldId id="289"/>
          </p14:sldIdLst>
        </p14:section>
        <p14:section name="Раздел без заголовка" id="{AA781074-C718-4684-ADB2-238CE292183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84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94" y="78"/>
      </p:cViewPr>
      <p:guideLst>
        <p:guide orient="horz" pos="2384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loud.mail.ru/stock/5K75PZSskd1nXdYjpp4h3E6X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10743" cy="75681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557" y="2409369"/>
            <a:ext cx="2366585" cy="22804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4171" y="4746171"/>
            <a:ext cx="3115346" cy="130628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3620"/>
              </a:lnSpc>
              <a:spcBef>
                <a:spcPts val="1610"/>
              </a:spcBef>
            </a:pPr>
            <a:r>
              <a:rPr lang="ru" sz="2000" dirty="0">
                <a:solidFill>
                  <a:srgbClr val="D63918"/>
                </a:solidFill>
                <a:latin typeface="Tahoma"/>
              </a:rPr>
              <a:t>РОССИЙСКОЕ</a:t>
            </a:r>
          </a:p>
          <a:p>
            <a:pPr indent="0" algn="ctr">
              <a:lnSpc>
                <a:spcPts val="3620"/>
              </a:lnSpc>
            </a:pPr>
            <a:r>
              <a:rPr lang="ru" sz="2000" dirty="0" smtClean="0">
                <a:solidFill>
                  <a:srgbClr val="009CE0"/>
                </a:solidFill>
                <a:latin typeface="Tahoma"/>
              </a:rPr>
              <a:t>ДВИЖЕНИЕ</a:t>
            </a:r>
          </a:p>
          <a:p>
            <a:pPr indent="0" algn="ctr">
              <a:lnSpc>
                <a:spcPts val="3620"/>
              </a:lnSpc>
            </a:pPr>
            <a:r>
              <a:rPr lang="ru" sz="2000" dirty="0" smtClean="0">
                <a:solidFill>
                  <a:srgbClr val="009CE0"/>
                </a:solidFill>
                <a:latin typeface="Tahoma"/>
              </a:rPr>
              <a:t> </a:t>
            </a:r>
            <a:r>
              <a:rPr lang="ru" sz="2000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24648" y="406399"/>
            <a:ext cx="6392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Министерство просвещения Российской Федерации 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Департамент образования администрации Владимирской области 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униципальное бюджетное образовательное учреждение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основная общеобразовательная школа №2 города </a:t>
            </a:r>
            <a:r>
              <a:rPr lang="ru-RU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Коврова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8514" y="2610506"/>
            <a:ext cx="61186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Приложение к методической разработке </a:t>
            </a:r>
          </a:p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для обучающихся 5-6 классов</a:t>
            </a:r>
          </a:p>
          <a:p>
            <a:pPr algn="ctr"/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Автор : 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Филатова Светлана Юрьевна </a:t>
            </a:r>
          </a:p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учитель музыки  </a:t>
            </a:r>
          </a:p>
          <a:p>
            <a:pPr algn="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высшей квалификационной категории</a:t>
            </a:r>
          </a:p>
          <a:p>
            <a:pPr algn="ctr"/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2022</a:t>
            </a: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698" y="168704"/>
            <a:ext cx="755970" cy="725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41473" y="436607"/>
            <a:ext cx="1353515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indent="0"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indent="0" algn="ctr"/>
            <a:r>
              <a:rPr lang="ru" sz="800" b="1" dirty="0" smtClean="0">
                <a:solidFill>
                  <a:srgbClr val="009CE0"/>
                </a:solidFill>
                <a:latin typeface="Tahoma"/>
              </a:rPr>
              <a:t>ШКОЛЬНИКОВ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5819" y="436607"/>
            <a:ext cx="709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/>
              <a:t> </a:t>
            </a:r>
            <a:r>
              <a:rPr lang="ru-RU" dirty="0" smtClean="0"/>
              <a:t>     Экскурсия </a:t>
            </a:r>
            <a:r>
              <a:rPr lang="ru-RU" dirty="0"/>
              <a:t>в парк «Патриот» и выбор музыкального произведения.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13" y="3937687"/>
            <a:ext cx="4906700" cy="2760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258" y="2392189"/>
            <a:ext cx="4446410" cy="250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460" y="242845"/>
            <a:ext cx="755970" cy="7254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332290" y="1053356"/>
            <a:ext cx="12403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</a:t>
            </a:r>
            <a:r>
              <a:rPr lang="ru" sz="800" b="1" dirty="0" smtClean="0">
                <a:solidFill>
                  <a:srgbClr val="D63918"/>
                </a:solidFill>
                <a:latin typeface="Tahoma"/>
              </a:rPr>
              <a:t>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lvl="0" algn="ctr"/>
            <a:r>
              <a:rPr lang="ru" sz="800" b="1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686" y="4860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95681" y="359406"/>
            <a:ext cx="300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	</a:t>
            </a:r>
            <a:r>
              <a:rPr lang="ru-RU" dirty="0" smtClean="0"/>
              <a:t>Работа над песней.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28359" y="1396946"/>
            <a:ext cx="2796399" cy="39912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490" y="968332"/>
            <a:ext cx="2636108" cy="3424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66" y="2809418"/>
            <a:ext cx="2578443" cy="35673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5276" y="6952735"/>
            <a:ext cx="596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Рисунки на тему: «Мой папа-защитник Отечества»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3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1552" y="193417"/>
            <a:ext cx="755970" cy="7254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348766" y="918904"/>
            <a:ext cx="14215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algn="ctr"/>
            <a:r>
              <a:rPr lang="ru" sz="800" b="1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7967" y="3714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	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624" y="1984073"/>
            <a:ext cx="6432155" cy="4054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2528" y="734238"/>
            <a:ext cx="4168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Работа </a:t>
            </a:r>
            <a:r>
              <a:rPr lang="ru-RU" dirty="0"/>
              <a:t>над песней.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5978" y="6812692"/>
            <a:ext cx="5527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Вокально-хоровая работа.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09902" y="872123"/>
            <a:ext cx="12485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</a:t>
            </a:r>
            <a:r>
              <a:rPr lang="ru" sz="800" b="1" dirty="0" smtClean="0">
                <a:solidFill>
                  <a:srgbClr val="D63918"/>
                </a:solidFill>
                <a:latin typeface="Tahoma"/>
              </a:rPr>
              <a:t>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lvl="0" algn="ctr"/>
            <a:r>
              <a:rPr lang="ru" sz="800" b="1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190" y="146636"/>
            <a:ext cx="755970" cy="7254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5676" y="1070919"/>
            <a:ext cx="273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68843" y="511148"/>
            <a:ext cx="5280454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Работа над песней.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94" y="3383727"/>
            <a:ext cx="4944435" cy="29801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531" y="1440251"/>
            <a:ext cx="4584644" cy="3056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6131" y="6702035"/>
            <a:ext cx="4282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Акция «Армейский чемоданчик»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4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460" y="242845"/>
            <a:ext cx="755970" cy="7254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06431" y="968332"/>
            <a:ext cx="1092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lvl="0" algn="ctr"/>
            <a:r>
              <a:rPr lang="ru" sz="800" b="1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82744" y="498496"/>
            <a:ext cx="3825727" cy="410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Исполнение произведения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608" y="1677672"/>
            <a:ext cx="3592665" cy="23616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89" y="1602991"/>
            <a:ext cx="2474234" cy="3387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151" y="4490186"/>
            <a:ext cx="5412122" cy="289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460" y="242845"/>
            <a:ext cx="755970" cy="7254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18787" y="968332"/>
            <a:ext cx="1067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610"/>
              </a:spcBef>
            </a:pPr>
            <a:r>
              <a:rPr lang="ru" sz="800" b="1" dirty="0">
                <a:solidFill>
                  <a:srgbClr val="D63918"/>
                </a:solidFill>
                <a:latin typeface="Tahoma"/>
              </a:rPr>
              <a:t>РОССИЙСКОЕ  </a:t>
            </a:r>
            <a:r>
              <a:rPr lang="ru" sz="800" b="1" dirty="0">
                <a:solidFill>
                  <a:srgbClr val="009CE0"/>
                </a:solidFill>
                <a:latin typeface="Tahoma"/>
              </a:rPr>
              <a:t>ДВИЖЕНИЕ </a:t>
            </a:r>
          </a:p>
          <a:p>
            <a:pPr lvl="0" algn="ctr"/>
            <a:r>
              <a:rPr lang="ru" sz="800" b="1" dirty="0">
                <a:solidFill>
                  <a:srgbClr val="009CE0"/>
                </a:solidFill>
                <a:latin typeface="Tahoma"/>
              </a:rPr>
              <a:t>ШКОЛЬНИКОВ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53946" y="605588"/>
            <a:ext cx="363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Видеоролик для наших родителей.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525" y="4330993"/>
            <a:ext cx="4135394" cy="23261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55" y="1276769"/>
            <a:ext cx="3970639" cy="20599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709" y="2785274"/>
            <a:ext cx="4540891" cy="23633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3384" y="6735770"/>
            <a:ext cx="784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Ссылка на видеоролик: </a:t>
            </a:r>
            <a:r>
              <a:rPr lang="en-US" dirty="0" smtClean="0">
                <a:hlinkClick r:id="rId6"/>
              </a:rPr>
              <a:t>https://cloud.mail.ru/stock/5K75PZSskd1nXdYjpp4h3E6X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5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118</Words>
  <Application>Microsoft Office PowerPoint</Application>
  <PresentationFormat>Произвольный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admin1</dc:creator>
  <cp:lastModifiedBy>user</cp:lastModifiedBy>
  <cp:revision>78</cp:revision>
  <dcterms:modified xsi:type="dcterms:W3CDTF">2022-11-14T21:00:32Z</dcterms:modified>
</cp:coreProperties>
</file>