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346" r:id="rId2"/>
    <p:sldId id="360" r:id="rId3"/>
    <p:sldId id="359" r:id="rId4"/>
    <p:sldId id="361" r:id="rId5"/>
    <p:sldId id="365" r:id="rId6"/>
    <p:sldId id="362" r:id="rId7"/>
    <p:sldId id="363" r:id="rId8"/>
    <p:sldId id="364" r:id="rId9"/>
    <p:sldId id="366" r:id="rId10"/>
    <p:sldId id="367" r:id="rId11"/>
    <p:sldId id="3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F0"/>
    <a:srgbClr val="0091EA"/>
    <a:srgbClr val="FF0000"/>
    <a:srgbClr val="00B415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49" autoAdjust="0"/>
    <p:restoredTop sz="94660"/>
  </p:normalViewPr>
  <p:slideViewPr>
    <p:cSldViewPr>
      <p:cViewPr varScale="1">
        <p:scale>
          <a:sx n="68" d="100"/>
          <a:sy n="68" d="100"/>
        </p:scale>
        <p:origin x="154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78CC-4679-8F9A-B12CF90362E3}"/>
              </c:ext>
            </c:extLst>
          </c:dPt>
          <c:dPt>
            <c:idx val="1"/>
            <c:bubble3D val="0"/>
            <c:explosion val="25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2-78CC-4679-8F9A-B12CF90362E3}"/>
              </c:ext>
            </c:extLst>
          </c:dPt>
          <c:dLbls>
            <c:dLbl>
              <c:idx val="0"/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Хорошо</a:t>
                    </a:r>
                    <a:r>
                      <a:rPr lang="ru-RU" sz="16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осведомлены</a:t>
                    </a:r>
                    <a:endParaRPr lang="ru-RU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198296393506366"/>
                      <c:h val="0.16060338982002281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3-78CC-4679-8F9A-B12CF90362E3}"/>
                </c:ext>
              </c:extLst>
            </c:dLbl>
            <c:dLbl>
              <c:idx val="1"/>
              <c:layout>
                <c:manualLayout>
                  <c:x val="-4.9382716049382713E-2"/>
                  <c:y val="-2.5721668919285203E-17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Имеют поверхностный уровень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78CC-4679-8F9A-B12CF90362E3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8CC-4679-8F9A-B12CF90362E3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EA6E38-82B1-47BB-A812-313B295FEFF2}" type="datetimeFigureOut">
              <a:rPr lang="en-US" smtClean="0"/>
              <a:pPr/>
              <a:t>11/15/2022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089E94-532B-494D-AD7A-712B16D9F5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098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146133-C2C6-42E5-9F03-188AA2A4A16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11/15/2022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11/15/2022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11/15/2022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11/15/2022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11/15/2022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11/15/2022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11/15/2022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11/15/2022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11/15/2022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11/15/2022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11/15/2022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B7A0F-5B99-4F35-9BDD-321CD3C098FF}" type="datetimeFigureOut">
              <a:rPr lang="en-US" smtClean="0"/>
              <a:pPr/>
              <a:t>11/15/2022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09600" y="2209800"/>
            <a:ext cx="7924800" cy="1009650"/>
          </a:xfrm>
          <a:effectLst/>
        </p:spPr>
        <p:txBody>
          <a:bodyPr>
            <a:norm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Будь природе другом!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387AA21-E904-4C62-A074-A70743232D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05400" y="4953000"/>
            <a:ext cx="4724400" cy="1752599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solidFill>
                  <a:schemeClr val="tx1"/>
                </a:solidFill>
              </a:rPr>
              <a:t>Выполнила: студентка группы ДО12СС19 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Махорина Дарья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12466D-C695-4848-AB7C-1F6E295AD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Основной этап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7763A1-AB8E-4A78-9D24-EF311EEE63A0}"/>
              </a:ext>
            </a:extLst>
          </p:cNvPr>
          <p:cNvSpPr txBox="1"/>
          <p:nvPr/>
        </p:nvSpPr>
        <p:spPr>
          <a:xfrm>
            <a:off x="838200" y="1563004"/>
            <a:ext cx="3657600" cy="3818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6000"/>
              </a:lnSpc>
              <a:spcAft>
                <a:spcPts val="8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Беседа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Веселое путешествие»</a:t>
            </a:r>
          </a:p>
          <a:p>
            <a:pPr algn="just">
              <a:lnSpc>
                <a:spcPct val="106000"/>
              </a:lnSpc>
              <a:spcAft>
                <a:spcPts val="80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 закрепление знаний о приспособленности живой природы к изменениям неживой природы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5061F36-838E-4A05-A299-EA9B0288B4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4152" y="1524000"/>
            <a:ext cx="3668706" cy="489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5090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069BF5-80EF-4C08-8E96-65DA4DF46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Заключительный этап</a:t>
            </a:r>
          </a:p>
        </p:txBody>
      </p:sp>
      <p:pic>
        <p:nvPicPr>
          <p:cNvPr id="5122" name="Picture 2" descr="Выстака поделок из бросового материала &quot;Веселые игрушки&quot; - 22 Апреля 2016 -  Персональный сайт">
            <a:extLst>
              <a:ext uri="{FF2B5EF4-FFF2-40B4-BE49-F238E27FC236}">
                <a16:creationId xmlns:a16="http://schemas.microsoft.com/office/drawing/2014/main" id="{04554AF1-06DC-457D-A057-BFCC948FFC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429000"/>
            <a:ext cx="3764045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Выстака поделок из бросового материала &quot;Веселые игрушки&quot; - 22 Апреля 2016 -  Персональный сайт">
            <a:extLst>
              <a:ext uri="{FF2B5EF4-FFF2-40B4-BE49-F238E27FC236}">
                <a16:creationId xmlns:a16="http://schemas.microsoft.com/office/drawing/2014/main" id="{8DD88354-52DA-4E27-84F1-A1351A813E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3276600"/>
            <a:ext cx="4043362" cy="302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9B9D577-EE51-4308-AB61-B8DE0D5742D4}"/>
              </a:ext>
            </a:extLst>
          </p:cNvPr>
          <p:cNvSpPr txBox="1"/>
          <p:nvPr/>
        </p:nvSpPr>
        <p:spPr>
          <a:xfrm>
            <a:off x="571499" y="1295400"/>
            <a:ext cx="83741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Выставка «Уникальная игрушка своими руками» ( из бросового материала»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822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725688-DBE0-40FC-AA2C-AABBF767C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Актуальность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3175FC3A-3890-4339-AAAF-F02588C78E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139983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66221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3"/>
          <p:cNvSpPr txBox="1">
            <a:spLocks noChangeArrowheads="1"/>
          </p:cNvSpPr>
          <p:nvPr/>
        </p:nvSpPr>
        <p:spPr>
          <a:xfrm>
            <a:off x="1981200" y="1295400"/>
            <a:ext cx="6400800" cy="4876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60000"/>
              </a:lnSpc>
            </a:pPr>
            <a:endParaRPr lang="en-US" sz="1400" dirty="0">
              <a:solidFill>
                <a:schemeClr val="tx1"/>
              </a:solidFill>
              <a:latin typeface="Arial" charset="0"/>
              <a:ea typeface="굴림" pitchFamily="34" charset="-127"/>
            </a:endParaRPr>
          </a:p>
        </p:txBody>
      </p:sp>
      <p:sp>
        <p:nvSpPr>
          <p:cNvPr id="23" name="AutoShape 68"/>
          <p:cNvSpPr>
            <a:spLocks noChangeArrowheads="1"/>
          </p:cNvSpPr>
          <p:nvPr/>
        </p:nvSpPr>
        <p:spPr bwMode="gray">
          <a:xfrm>
            <a:off x="1828800" y="228600"/>
            <a:ext cx="6162675" cy="635000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 latinLnBrk="1">
              <a:defRPr/>
            </a:pPr>
            <a:endParaRPr kumimoji="1" lang="en-US" altLang="ko-KR" sz="3500" dirty="0">
              <a:ea typeface="굴림" pitchFamily="34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3240187-05D9-4CF3-AF11-522E52996DCD}"/>
              </a:ext>
            </a:extLst>
          </p:cNvPr>
          <p:cNvSpPr txBox="1"/>
          <p:nvPr/>
        </p:nvSpPr>
        <p:spPr>
          <a:xfrm>
            <a:off x="2319337" y="565420"/>
            <a:ext cx="48434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/>
              <a:t>Цель проекта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B178BA-87F8-4E62-BA58-B7F8CCE84C8E}"/>
              </a:ext>
            </a:extLst>
          </p:cNvPr>
          <p:cNvSpPr txBox="1"/>
          <p:nvPr/>
        </p:nvSpPr>
        <p:spPr>
          <a:xfrm>
            <a:off x="647700" y="1682099"/>
            <a:ext cx="784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игрушек из бросового материала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95A686-4D8E-4854-A264-3E2767045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Подготовительный этап</a:t>
            </a:r>
          </a:p>
        </p:txBody>
      </p:sp>
      <p:pic>
        <p:nvPicPr>
          <p:cNvPr id="2050" name="Picture 2" descr="Работа с родителями в средней группе детского сада, конспект собрания по  ФГОС (в том числе в начале года), перспективное планирование">
            <a:extLst>
              <a:ext uri="{FF2B5EF4-FFF2-40B4-BE49-F238E27FC236}">
                <a16:creationId xmlns:a16="http://schemas.microsoft.com/office/drawing/2014/main" id="{5E502CCB-A08A-4458-A9FA-F5324DFE8E1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092" y="1143000"/>
            <a:ext cx="4134908" cy="3101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Родительское собрание «Нравственные отношения в семье и детском саду»  (подготовительная к школе группа). Воспитателям детских садов, школьным  учителям и педагогам - Маам.ру">
            <a:extLst>
              <a:ext uri="{FF2B5EF4-FFF2-40B4-BE49-F238E27FC236}">
                <a16:creationId xmlns:a16="http://schemas.microsoft.com/office/drawing/2014/main" id="{3D33E4C9-C3B6-46C5-BA64-479AE14EA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5302" y="3137950"/>
            <a:ext cx="447040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3719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5D98F8-C96C-4FE3-ACB7-5FD701893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Основной этап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9B18911-37C0-4EC0-8B8C-A68FE9FCA4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86400" y="1417638"/>
            <a:ext cx="2848373" cy="3781953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85C3FEF-1860-423A-8B0E-8C9B9FDE5CC2}"/>
              </a:ext>
            </a:extLst>
          </p:cNvPr>
          <p:cNvSpPr txBox="1"/>
          <p:nvPr/>
        </p:nvSpPr>
        <p:spPr>
          <a:xfrm>
            <a:off x="609600" y="1676400"/>
            <a:ext cx="39624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Беседа: Растение как живое существо 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 сформировать у детей представление  приспособленности растений к среде обитания и к сезонам</a:t>
            </a:r>
          </a:p>
        </p:txBody>
      </p:sp>
    </p:spTree>
    <p:extLst>
      <p:ext uri="{BB962C8B-B14F-4D97-AF65-F5344CB8AC3E}">
        <p14:creationId xmlns:p14="http://schemas.microsoft.com/office/powerpoint/2010/main" val="809661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5D98F8-C96C-4FE3-ACB7-5FD701893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Основной этап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2BF61C86-7F75-400B-A30E-539DC4EA1C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14800" y="1600200"/>
            <a:ext cx="4907920" cy="3429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4F1D1B0-7E8A-4507-AFD9-8C1D902D8FA1}"/>
              </a:ext>
            </a:extLst>
          </p:cNvPr>
          <p:cNvSpPr txBox="1"/>
          <p:nvPr/>
        </p:nvSpPr>
        <p:spPr>
          <a:xfrm>
            <a:off x="457200" y="1594338"/>
            <a:ext cx="3276600" cy="427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6000"/>
              </a:lnSpc>
              <a:spcAft>
                <a:spcPts val="8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Наблюдение  за растениями и кустарниками  на участке</a:t>
            </a:r>
          </a:p>
          <a:p>
            <a:pPr algn="just">
              <a:lnSpc>
                <a:spcPct val="106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 </a:t>
            </a:r>
            <a:r>
              <a:rPr lang="ru-RU" sz="2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закреплять представление о том, что любое дерево, кустарник – живое существо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809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5D98F8-C96C-4FE3-ACB7-5FD701893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Основной этап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F44A441-58ED-4FAB-B195-A4EFAF6894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2590" y="3140590"/>
            <a:ext cx="5448813" cy="28956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BF2F1C7-459B-4199-B506-E301F8A157B8}"/>
              </a:ext>
            </a:extLst>
          </p:cNvPr>
          <p:cNvSpPr txBox="1"/>
          <p:nvPr/>
        </p:nvSpPr>
        <p:spPr>
          <a:xfrm>
            <a:off x="457200" y="1295400"/>
            <a:ext cx="8458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НОД: Волшебные листочки 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создать условия для самостоятельной деятельности детей, развивать усидчивость и концентрацию внимания</a:t>
            </a:r>
          </a:p>
        </p:txBody>
      </p:sp>
    </p:spTree>
    <p:extLst>
      <p:ext uri="{BB962C8B-B14F-4D97-AF65-F5344CB8AC3E}">
        <p14:creationId xmlns:p14="http://schemas.microsoft.com/office/powerpoint/2010/main" val="29978175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5D98F8-C96C-4FE3-ACB7-5FD701893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Основной этап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AB2767C-53CF-4DB6-86DE-44A40772E9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398" y="1828800"/>
            <a:ext cx="4042402" cy="284956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42BB91-0A39-4779-807B-AFBBB63E21C2}"/>
              </a:ext>
            </a:extLst>
          </p:cNvPr>
          <p:cNvSpPr txBox="1"/>
          <p:nvPr/>
        </p:nvSpPr>
        <p:spPr>
          <a:xfrm>
            <a:off x="492369" y="2028616"/>
            <a:ext cx="3810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НОД по речевому развитию (составление рассказов по серии картинок)  «Маша и Мишка в лесу»</a:t>
            </a:r>
          </a:p>
          <a:p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22174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35DD50E-8358-4A54-AD53-7EFA8294AD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6884" y="561494"/>
            <a:ext cx="4190062" cy="314421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95C2950-9C21-48E6-AC7B-750463D872CF}"/>
              </a:ext>
            </a:extLst>
          </p:cNvPr>
          <p:cNvSpPr txBox="1"/>
          <p:nvPr/>
        </p:nvSpPr>
        <p:spPr>
          <a:xfrm>
            <a:off x="301496" y="2133600"/>
            <a:ext cx="4267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Квест-игра «В поисках украденных сокровищ»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организация содержательного и веселого досуга для воспитанников на природе</a:t>
            </a:r>
          </a:p>
        </p:txBody>
      </p:sp>
      <p:pic>
        <p:nvPicPr>
          <p:cNvPr id="4100" name="Picture 4" descr="Сценарий экологического квеста с детьми 5–6 лет «В гости в Хозяйке Медной  горы». Воспитателям детских садов, школьным учителям и педагогам - Маам.ру">
            <a:extLst>
              <a:ext uri="{FF2B5EF4-FFF2-40B4-BE49-F238E27FC236}">
                <a16:creationId xmlns:a16="http://schemas.microsoft.com/office/drawing/2014/main" id="{194CBB1D-0AF0-4C26-8694-15868FAF4D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831" y="3429000"/>
            <a:ext cx="4464169" cy="3346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264369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1">
      <a:dk1>
        <a:srgbClr val="262626"/>
      </a:dk1>
      <a:lt1>
        <a:srgbClr val="FFFFFF"/>
      </a:lt1>
      <a:dk2>
        <a:srgbClr val="1F497D"/>
      </a:dk2>
      <a:lt2>
        <a:srgbClr val="EEECE1"/>
      </a:lt2>
      <a:accent1>
        <a:srgbClr val="00B0F0"/>
      </a:accent1>
      <a:accent2>
        <a:srgbClr val="0040C0"/>
      </a:accent2>
      <a:accent3>
        <a:srgbClr val="1F9E0A"/>
      </a:accent3>
      <a:accent4>
        <a:srgbClr val="A5A5A5"/>
      </a:accent4>
      <a:accent5>
        <a:srgbClr val="00B0F0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1762</TotalTime>
  <Words>165</Words>
  <Application>Microsoft Office PowerPoint</Application>
  <PresentationFormat>Экран (4:3)</PresentationFormat>
  <Paragraphs>28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1_Office Theme</vt:lpstr>
      <vt:lpstr>Будь природе другом!</vt:lpstr>
      <vt:lpstr>Актуальность</vt:lpstr>
      <vt:lpstr>Презентация PowerPoint</vt:lpstr>
      <vt:lpstr>Подготовительный этап</vt:lpstr>
      <vt:lpstr>Основной этап</vt:lpstr>
      <vt:lpstr>Основной этап</vt:lpstr>
      <vt:lpstr>Основной этап</vt:lpstr>
      <vt:lpstr>Основной этап</vt:lpstr>
      <vt:lpstr>Презентация PowerPoint</vt:lpstr>
      <vt:lpstr>Основной этап</vt:lpstr>
      <vt:lpstr>Заключительный этап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CLI</cp:lastModifiedBy>
  <cp:revision>240</cp:revision>
  <dcterms:created xsi:type="dcterms:W3CDTF">2012-04-26T17:06:14Z</dcterms:created>
  <dcterms:modified xsi:type="dcterms:W3CDTF">2022-11-15T16:57:43Z</dcterms:modified>
</cp:coreProperties>
</file>