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56" r:id="rId9"/>
    <p:sldId id="265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6" d="100"/>
          <a:sy n="76" d="100"/>
        </p:scale>
        <p:origin x="-1206" y="2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B3B8B-5527-41C5-8360-99D05D3ED6E2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24D21-8E5E-409C-99AF-18080707DB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6297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B3B8B-5527-41C5-8360-99D05D3ED6E2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24D21-8E5E-409C-99AF-18080707DB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9983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B3B8B-5527-41C5-8360-99D05D3ED6E2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24D21-8E5E-409C-99AF-18080707DB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24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B3B8B-5527-41C5-8360-99D05D3ED6E2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24D21-8E5E-409C-99AF-18080707DB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150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B3B8B-5527-41C5-8360-99D05D3ED6E2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24D21-8E5E-409C-99AF-18080707DB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2669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B3B8B-5527-41C5-8360-99D05D3ED6E2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24D21-8E5E-409C-99AF-18080707DB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027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B3B8B-5527-41C5-8360-99D05D3ED6E2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24D21-8E5E-409C-99AF-18080707DB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5495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B3B8B-5527-41C5-8360-99D05D3ED6E2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24D21-8E5E-409C-99AF-18080707DB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9964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B3B8B-5527-41C5-8360-99D05D3ED6E2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24D21-8E5E-409C-99AF-18080707DB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5208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B3B8B-5527-41C5-8360-99D05D3ED6E2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24D21-8E5E-409C-99AF-18080707DB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6315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B3B8B-5527-41C5-8360-99D05D3ED6E2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24D21-8E5E-409C-99AF-18080707DB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7162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AB3B8B-5527-41C5-8360-99D05D3ED6E2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424D21-8E5E-409C-99AF-18080707DB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1204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24465"/>
            <a:ext cx="7772400" cy="4424516"/>
          </a:xfrm>
        </p:spPr>
        <p:txBody>
          <a:bodyPr>
            <a:noAutofit/>
          </a:bodyPr>
          <a:lstStyle/>
          <a:p>
            <a:r>
              <a:rPr lang="ru-RU" sz="72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Познавательно-творческий проект</a:t>
            </a:r>
            <a:br>
              <a:rPr lang="ru-RU" sz="72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«Читаем вместе»</a:t>
            </a:r>
            <a:endParaRPr lang="ru-RU" sz="72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5781" y="5003135"/>
            <a:ext cx="8292230" cy="1655762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Вторая младшая </a:t>
            </a:r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группа</a:t>
            </a:r>
          </a:p>
          <a:p>
            <a:pPr algn="r"/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Мельникова З.Г.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01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3484203"/>
          </a:xfrm>
        </p:spPr>
        <p:txBody>
          <a:bodyPr>
            <a:normAutofit/>
          </a:bodyPr>
          <a:lstStyle/>
          <a:p>
            <a:pPr algn="ctr"/>
            <a:r>
              <a:rPr lang="ru-RU" sz="6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60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4413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50723"/>
            <a:ext cx="7886700" cy="855407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Актуальность проекта: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1226" y="914400"/>
            <a:ext cx="8627806" cy="5619135"/>
          </a:xfrm>
        </p:spPr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  <a:tabLst>
                <a:tab pos="90170" algn="l"/>
              </a:tabLst>
            </a:pPr>
            <a:r>
              <a:rPr lang="ru-RU" sz="20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Наши </a:t>
            </a:r>
            <a:r>
              <a:rPr lang="ru-RU" sz="20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дети с самого раннего детства сталкиваются с художественным словом. Мы часто используем в речи различные </a:t>
            </a:r>
            <a:r>
              <a:rPr lang="ru-RU" sz="2000" b="1" i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потешки</a:t>
            </a:r>
            <a:r>
              <a:rPr lang="ru-RU" sz="20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стихи, и часто читаем малышам детские книжки. Мудрость от поколения к поколению передавалась именно через сказки. Сказки, во-первых, понятны, и взрослым, и маленьким, а во-вторых, хранят в себе нравственные постулаты и передают их от сердца к сердцу. Дети дошкольного возраста – слушатели, а не читатели, художественное произведение доносит до них </a:t>
            </a:r>
            <a:r>
              <a:rPr lang="ru-RU" sz="20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взрослый. Заложенная </a:t>
            </a:r>
            <a:r>
              <a:rPr lang="ru-RU" sz="20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любовь к книге в дошкольном возрасте останется с ним навсегда. Тот, кто читает, много знает. Если ребенок понимает содержание прочитанного, значит, он думает,  анализирует, рассуждает.</a:t>
            </a:r>
            <a:br>
              <a:rPr lang="ru-RU" sz="20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8704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35973" y="365126"/>
            <a:ext cx="8716297" cy="6256900"/>
          </a:xfrm>
        </p:spPr>
        <p:txBody>
          <a:bodyPr>
            <a:normAutofit fontScale="90000"/>
          </a:bodyPr>
          <a:lstStyle/>
          <a:p>
            <a:r>
              <a:rPr lang="ru-RU" sz="27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проекта: </a:t>
            </a:r>
            <a:br>
              <a:rPr lang="ru-RU" sz="27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родителей (законных представителей) представления о ценности детского чтения как эффективного средства образования и воспитания дошкольников, интеллектуального ресурса их развития личности, как залога их жизненного успеха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проекта:</a:t>
            </a:r>
            <a:br>
              <a:rPr lang="ru-RU" sz="27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формированию у детей интереса к книгам, произведениям художественной литературы. </a:t>
            </a:r>
            <a:b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Формировать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желание совместного детско-родительского чтения. </a:t>
            </a:r>
            <a:b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элементы творчества, учить использовать прочитанное в других видах детской деятельности (игровой, продуктивной, общении с взрослыми).</a:t>
            </a:r>
            <a:b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связную речь ребёнка, его речевое творчество. </a:t>
            </a:r>
            <a:b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Воспитывать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и родителей любовь и бережное отношение к книгам. </a:t>
            </a:r>
            <a:b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1373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Фотовыставка</a:t>
            </a:r>
            <a:b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«Вечер с книжкой»</a:t>
            </a:r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80"/>
          <a:stretch/>
        </p:blipFill>
        <p:spPr>
          <a:xfrm>
            <a:off x="0" y="1887794"/>
            <a:ext cx="9144000" cy="497020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190" y="5336406"/>
            <a:ext cx="1651113" cy="135503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02779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 рисунка</a:t>
            </a:r>
            <a:b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«Путешествие в сказку»</a:t>
            </a:r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t="130" b="45"/>
          <a:stretch/>
        </p:blipFill>
        <p:spPr>
          <a:xfrm>
            <a:off x="0" y="1976285"/>
            <a:ext cx="9144793" cy="4881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697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Наши «</a:t>
            </a:r>
            <a:r>
              <a:rPr lang="ru-RU" b="1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Сочинялки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86132" y="1533831"/>
            <a:ext cx="3143766" cy="532416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Уважаемые родители!</a:t>
            </a:r>
          </a:p>
          <a:p>
            <a:pPr marL="0" indent="0" algn="ctr">
              <a:buNone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Придумайте с ребёнком собственное сочинение, используя ситуацию «письменной речи».</a:t>
            </a:r>
          </a:p>
          <a:p>
            <a:pPr marL="0" indent="0" algn="ctr">
              <a:buNone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Нет, это не малыш пишет, это Вы пишите под диктовку ребёнка придуманный им рассказ.</a:t>
            </a:r>
            <a:endParaRPr lang="ru-RU" sz="24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" t="198" r="39" b="81"/>
          <a:stretch/>
        </p:blipFill>
        <p:spPr>
          <a:xfrm rot="10800000">
            <a:off x="3213258" y="1399792"/>
            <a:ext cx="5930742" cy="149580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" t="64" r="64" b="62"/>
          <a:stretch/>
        </p:blipFill>
        <p:spPr>
          <a:xfrm>
            <a:off x="4251503" y="2383616"/>
            <a:ext cx="2231136" cy="298052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" r="71"/>
          <a:stretch/>
        </p:blipFill>
        <p:spPr>
          <a:xfrm rot="16200000">
            <a:off x="6240529" y="3796871"/>
            <a:ext cx="2526908" cy="300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7776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Почитали – поиграем!</a:t>
            </a:r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"/>
          <a:stretch/>
        </p:blipFill>
        <p:spPr>
          <a:xfrm rot="20613877">
            <a:off x="339209" y="1591590"/>
            <a:ext cx="2851970" cy="281963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" t="136" b="195"/>
          <a:stretch/>
        </p:blipFill>
        <p:spPr>
          <a:xfrm rot="20748906">
            <a:off x="1161605" y="4385578"/>
            <a:ext cx="3478665" cy="205136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0"/>
          <a:stretch/>
        </p:blipFill>
        <p:spPr>
          <a:xfrm rot="735387">
            <a:off x="3139781" y="1631427"/>
            <a:ext cx="2864438" cy="282429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9020" y="1557141"/>
            <a:ext cx="3224980" cy="241873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0560">
            <a:off x="5703338" y="4091074"/>
            <a:ext cx="3150214" cy="2362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5174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Мастер-класс «Книжная закладка»</a:t>
            </a:r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" r="77" b="128"/>
          <a:stretch/>
        </p:blipFill>
        <p:spPr>
          <a:xfrm>
            <a:off x="6345493" y="1965033"/>
            <a:ext cx="2798507" cy="208343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5451" y="4380687"/>
            <a:ext cx="3067904" cy="230092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1"/>
          <a:stretch/>
        </p:blipFill>
        <p:spPr>
          <a:xfrm>
            <a:off x="2798973" y="1961798"/>
            <a:ext cx="3458031" cy="214778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" b="40"/>
          <a:stretch/>
        </p:blipFill>
        <p:spPr>
          <a:xfrm>
            <a:off x="37801" y="1965034"/>
            <a:ext cx="2630742" cy="214992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01" y="4713537"/>
            <a:ext cx="2907070" cy="163522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7004" y="4568823"/>
            <a:ext cx="2741971" cy="192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5952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3720177"/>
          </a:xfrm>
        </p:spPr>
        <p:txBody>
          <a:bodyPr>
            <a:normAutofit/>
          </a:bodyPr>
          <a:lstStyle/>
          <a:p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В </a:t>
            </a:r>
            <a:r>
              <a:rPr lang="ru-RU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конце проекта у детей появился интерес к книгам, к чтению произведений художественной литературы. </a:t>
            </a:r>
            <a:br>
              <a:rPr lang="ru-RU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Дети </a:t>
            </a:r>
            <a:r>
              <a:rPr lang="ru-RU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знают правила обращения с книгой и стараются их применять. </a:t>
            </a:r>
            <a:br>
              <a:rPr lang="ru-RU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Родители </a:t>
            </a:r>
            <a:r>
              <a:rPr lang="ru-RU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принимали активное участие в реализации </a:t>
            </a:r>
            <a:r>
              <a:rPr lang="ru-RU" sz="2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 и </a:t>
            </a:r>
            <a:r>
              <a:rPr lang="ru-RU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получили полезную информацию о роли книги в развитии ребёнка. </a:t>
            </a:r>
            <a:br>
              <a:rPr lang="ru-RU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9961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191</TotalTime>
  <Words>189</Words>
  <Application>Microsoft Office PowerPoint</Application>
  <PresentationFormat>Экран (4:3)</PresentationFormat>
  <Paragraphs>16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Познавательно-творческий проект «Читаем вместе»</vt:lpstr>
      <vt:lpstr>Актуальность проекта: </vt:lpstr>
      <vt:lpstr>Цель проекта:   Формирование у родителей (законных представителей) представления о ценности детского чтения как эффективного средства образования и воспитания дошкольников, интеллектуального ресурса их развития личности, как залога их жизненного успеха.   Задачи проекта:  - Способствовать формированию у детей интереса к книгам, произведениям художественной литературы.  - Формировать желание совместного детско-родительского чтения.  - Развивать элементы творчества, учить использовать прочитанное в других видах детской деятельности (игровой, продуктивной, общении с взрослыми). - Развивать связную речь ребёнка, его речевое творчество.  - Воспитывать у детей и родителей любовь и бережное отношение к книгам.  </vt:lpstr>
      <vt:lpstr>Фотовыставка «Вечер с книжкой»</vt:lpstr>
      <vt:lpstr>Выставка рисунка «Путешествие в сказку»</vt:lpstr>
      <vt:lpstr>Наши «Сочинялки»</vt:lpstr>
      <vt:lpstr>Почитали – поиграем!</vt:lpstr>
      <vt:lpstr>Мастер-класс «Книжная закладка»</vt:lpstr>
      <vt:lpstr>Результат:  1. В конце проекта у детей появился интерес к книгам, к чтению произведений художественной литературы.  2. Дети знают правила обращения с книгой и стараются их применять.  3. Родители принимали активное участие в реализации проекта и получили полезную информацию о роли книги в развитии ребёнка.  </vt:lpstr>
      <vt:lpstr>Спасибо за внимание!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Мама</dc:creator>
  <cp:lastModifiedBy>Admin</cp:lastModifiedBy>
  <cp:revision>21</cp:revision>
  <dcterms:created xsi:type="dcterms:W3CDTF">2021-01-27T16:31:27Z</dcterms:created>
  <dcterms:modified xsi:type="dcterms:W3CDTF">2022-11-15T14:35:49Z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450344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S9.2.0</vt:lpwstr>
  </property>
</Properties>
</file>