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9" r:id="rId6"/>
    <p:sldId id="258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1C9A4-8DDD-4254-A41E-6AC702F5438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E48E-B4B6-4FFE-A0BE-D019FCA1A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800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1C9A4-8DDD-4254-A41E-6AC702F5438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E48E-B4B6-4FFE-A0BE-D019FCA1A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81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1C9A4-8DDD-4254-A41E-6AC702F5438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E48E-B4B6-4FFE-A0BE-D019FCA1A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461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1C9A4-8DDD-4254-A41E-6AC702F5438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E48E-B4B6-4FFE-A0BE-D019FCA1A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017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1C9A4-8DDD-4254-A41E-6AC702F5438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E48E-B4B6-4FFE-A0BE-D019FCA1A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178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1C9A4-8DDD-4254-A41E-6AC702F5438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E48E-B4B6-4FFE-A0BE-D019FCA1A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766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1C9A4-8DDD-4254-A41E-6AC702F5438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E48E-B4B6-4FFE-A0BE-D019FCA1A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833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1C9A4-8DDD-4254-A41E-6AC702F5438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E48E-B4B6-4FFE-A0BE-D019FCA1A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335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1C9A4-8DDD-4254-A41E-6AC702F5438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E48E-B4B6-4FFE-A0BE-D019FCA1A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329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1C9A4-8DDD-4254-A41E-6AC702F5438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E48E-B4B6-4FFE-A0BE-D019FCA1A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311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1C9A4-8DDD-4254-A41E-6AC702F5438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E48E-B4B6-4FFE-A0BE-D019FCA1A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353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1C9A4-8DDD-4254-A41E-6AC702F5438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6E48E-B4B6-4FFE-A0BE-D019FCA1A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667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4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6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8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0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7422" y="1859343"/>
            <a:ext cx="82910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 на тему: 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Мусор земле не к лицу»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0" y="5349875"/>
            <a:ext cx="14881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 </a:t>
            </a:r>
          </a:p>
          <a:p>
            <a:r>
              <a:rPr lang="ru-RU" dirty="0" smtClean="0"/>
              <a:t>Фирсова О.С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162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9"/>
            <a:ext cx="12192000" cy="68568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52883" y="673963"/>
            <a:ext cx="35707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02006" y="2006221"/>
            <a:ext cx="593630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4000" dirty="0" smtClean="0"/>
              <a:t>Подготовительный этап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4000" dirty="0" smtClean="0"/>
              <a:t>Основной этап 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4000" dirty="0" smtClean="0"/>
              <a:t>Заключительный этап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775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9"/>
            <a:ext cx="12192000" cy="68568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16156" y="320020"/>
            <a:ext cx="54043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711" y="2904000"/>
            <a:ext cx="4798320" cy="32208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0751" y="1825625"/>
            <a:ext cx="4050471" cy="30333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1342" y="2190200"/>
            <a:ext cx="6521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6"/>
              </a:buCl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17.05 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методической литературы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 проекта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71989" y="1276822"/>
            <a:ext cx="58882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6"/>
              </a:buCl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17.05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 «Сколько лет разлагается мусор?»</a:t>
            </a:r>
          </a:p>
        </p:txBody>
      </p:sp>
    </p:spTree>
    <p:extLst>
      <p:ext uri="{BB962C8B-B14F-4D97-AF65-F5344CB8AC3E}">
        <p14:creationId xmlns:p14="http://schemas.microsoft.com/office/powerpoint/2010/main" val="313469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688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44485" y="365125"/>
            <a:ext cx="35617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836" y="2326754"/>
            <a:ext cx="5312289" cy="398514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8789" y="2844942"/>
            <a:ext cx="4622610" cy="34669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1653630"/>
            <a:ext cx="7323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6"/>
              </a:buCl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18.05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прогулке: «Есть ли мусор на участках детского сада».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58789" y="2198611"/>
            <a:ext cx="4332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6"/>
              </a:buCl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18.05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«Природоохранные знаки».</a:t>
            </a:r>
          </a:p>
        </p:txBody>
      </p:sp>
    </p:spTree>
    <p:extLst>
      <p:ext uri="{BB962C8B-B14F-4D97-AF65-F5344CB8AC3E}">
        <p14:creationId xmlns:p14="http://schemas.microsoft.com/office/powerpoint/2010/main" val="212675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9"/>
            <a:ext cx="12192000" cy="68568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" y="1825625"/>
            <a:ext cx="3547138" cy="47318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8465" y="1926945"/>
            <a:ext cx="6429375" cy="46577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81" y="1135357"/>
            <a:ext cx="5421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6"/>
              </a:buCl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19.05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«Свойства стекла, резины и пластмассы».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75709" y="1258645"/>
            <a:ext cx="61348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6"/>
              </a:buClr>
            </a:pPr>
            <a:r>
              <a:rPr lang="ru-RU" dirty="0" smtClean="0"/>
              <a:t>     19.05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ru-RU" dirty="0" smtClean="0"/>
              <a:t>Экспериментальная </a:t>
            </a:r>
            <a:r>
              <a:rPr lang="ru-RU" dirty="0"/>
              <a:t>деятельность «Рассортируем мусор»</a:t>
            </a:r>
          </a:p>
        </p:txBody>
      </p:sp>
    </p:spTree>
    <p:extLst>
      <p:ext uri="{BB962C8B-B14F-4D97-AF65-F5344CB8AC3E}">
        <p14:creationId xmlns:p14="http://schemas.microsoft.com/office/powerpoint/2010/main" val="3501460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68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597" y="2664773"/>
            <a:ext cx="5835403" cy="36471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5717" y="1759823"/>
            <a:ext cx="4375321" cy="327987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8483" y="1885569"/>
            <a:ext cx="58961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6"/>
              </a:buCl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20.05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 для сохранения чистоты природы.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32060" y="1078924"/>
            <a:ext cx="6168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6"/>
              </a:buClr>
            </a:pPr>
            <a:r>
              <a:rPr lang="ru-RU" dirty="0" smtClean="0"/>
              <a:t>      20.05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ru-RU" dirty="0" smtClean="0"/>
              <a:t>Оформление газеты «Давайте </a:t>
            </a:r>
            <a:r>
              <a:rPr lang="ru-RU" dirty="0"/>
              <a:t>беречь планету от мусора»</a:t>
            </a:r>
          </a:p>
        </p:txBody>
      </p:sp>
    </p:spTree>
    <p:extLst>
      <p:ext uri="{BB962C8B-B14F-4D97-AF65-F5344CB8AC3E}">
        <p14:creationId xmlns:p14="http://schemas.microsoft.com/office/powerpoint/2010/main" val="1468661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9"/>
            <a:ext cx="12192000" cy="68568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7943" y="1870729"/>
            <a:ext cx="6429375" cy="48196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97290" y="1027906"/>
            <a:ext cx="66600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6"/>
              </a:buClr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21.05</a:t>
            </a: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 стенгазеты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«давайте беречь планету от мусора»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11712" y="185083"/>
            <a:ext cx="50618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 </a:t>
            </a:r>
          </a:p>
        </p:txBody>
      </p:sp>
    </p:spTree>
    <p:extLst>
      <p:ext uri="{BB962C8B-B14F-4D97-AF65-F5344CB8AC3E}">
        <p14:creationId xmlns:p14="http://schemas.microsoft.com/office/powerpoint/2010/main" val="2142248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117</Words>
  <Application>Microsoft Office PowerPoint</Application>
  <PresentationFormat>Широкоэкранный</PresentationFormat>
  <Paragraphs>29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Olya</dc:creator>
  <cp:lastModifiedBy>Olya</cp:lastModifiedBy>
  <cp:revision>8</cp:revision>
  <dcterms:created xsi:type="dcterms:W3CDTF">2022-11-15T15:00:35Z</dcterms:created>
  <dcterms:modified xsi:type="dcterms:W3CDTF">2022-11-15T16:50:25Z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549314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