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Override ContentType="application/vnd.openxmlformats-officedocument.presentationml.tags+xml" PartName="/ppt/tags/tag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Default ContentType="image/vnd.ms-photo" Extension="wdp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handoutMaster+xml" PartName="/ppt/handoutMasters/handoutMaster1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15620" autoAdjust="0"/>
    <p:restoredTop sz="84583" autoAdjust="0"/>
  </p:normalViewPr>
  <p:slideViewPr>
    <p:cSldViewPr>
      <p:cViewPr>
        <p:scale>
          <a:sx n="94" d="100"/>
          <a:sy n="94" d="100"/>
        </p:scale>
        <p:origin x="-462" y="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340768"/>
            <a:ext cx="5897185" cy="1152128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804248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179512" y="1988840"/>
            <a:ext cx="7488832" cy="3312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804248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988840"/>
            <a:ext cx="7488832" cy="3312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3" Target="slide2.xml" Type="http://schemas.openxmlformats.org/officeDocument/2006/relationships/slid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hdphoto1.wdp" Type="http://schemas.microsoft.com/office/2007/relationships/hdphoto"/><Relationship Id="rId4" Target="../media/image5.pn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slide2.xml" Type="http://schemas.openxmlformats.org/officeDocument/2006/relationships/slide"/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2.pn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844824"/>
            <a:ext cx="5897185" cy="1152128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Проектная деятельность на тему «Растения нам нужны</a:t>
            </a:r>
            <a:endParaRPr lang="ru-RU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716" y="4509120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Подготовила </a:t>
            </a:r>
          </a:p>
          <a:p>
            <a:r>
              <a:rPr lang="ru-RU" sz="2400" dirty="0" err="1" smtClean="0"/>
              <a:t>Коблова</a:t>
            </a:r>
            <a:r>
              <a:rPr lang="ru-RU" sz="2400" dirty="0" smtClean="0"/>
              <a:t> Дарья Алексеевна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 smtClean="0"/>
              <a:t>Заключительный этап</a:t>
            </a:r>
            <a:endParaRPr dirty="0"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3650" y="1268760"/>
            <a:ext cx="64648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z="2400"/>
              <a:t>Итоговое мероприятие Показ родителям рассады петунии и рассказ о ней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6744" y="1268760"/>
            <a:ext cx="930960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2400"/>
              <a:t>24.04</a:t>
            </a:r>
            <a:endParaRPr dirty="0" lang="ru-RU" sz="2400"/>
          </a:p>
        </p:txBody>
      </p:sp>
      <p:sp>
        <p:nvSpPr>
          <p:cNvPr descr="https://feodou39.crimea-school.ru/sites/default/files/images/dscn7402.jpg" id="2050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descr="dscn7402.jpg" id="6" name="Рисунок 5"/>
          <p:cNvPicPr>
            <a:picLocks noChangeAspect="1"/>
          </p:cNvPicPr>
          <p:nvPr/>
        </p:nvPicPr>
        <p:blipFill>
          <a:blip r:embed="rId2"/>
          <a:srcRect b="165"/>
          <a:stretch>
            <a:fillRect/>
          </a:stretch>
        </p:blipFill>
        <p:spPr>
          <a:xfrm>
            <a:off x="1571603" y="2428868"/>
            <a:ext cx="6419013" cy="421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576901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700" spd="med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проекта</a:t>
            </a:r>
            <a:endParaRPr lang="ru-RU" dirty="0"/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1208375" y="390872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1436975" y="1927526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ectangle 257">
            <a:hlinkClick r:id="rId2" action="ppaction://hlinksldjump"/>
          </p:cNvPr>
          <p:cNvSpPr>
            <a:spLocks noChangeArrowheads="1"/>
          </p:cNvSpPr>
          <p:nvPr/>
        </p:nvSpPr>
        <p:spPr bwMode="gray">
          <a:xfrm rot="3419336">
            <a:off x="1080804" y="1351264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29" name="Text Box 258">
            <a:hlinkClick r:id="rId2" action="ppaction://hlinksldjump"/>
          </p:cNvPr>
          <p:cNvSpPr txBox="1">
            <a:spLocks noChangeArrowheads="1"/>
          </p:cNvSpPr>
          <p:nvPr/>
        </p:nvSpPr>
        <p:spPr bwMode="gray">
          <a:xfrm>
            <a:off x="2472712" y="1396575"/>
            <a:ext cx="357719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Подготовительный этап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1208375" y="139412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1436975" y="2765726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Rectangle 261">
            <a:hlinkClick r:id="rId3" action="ppaction://hlinksldjump"/>
          </p:cNvPr>
          <p:cNvSpPr>
            <a:spLocks noChangeArrowheads="1"/>
          </p:cNvSpPr>
          <p:nvPr/>
        </p:nvSpPr>
        <p:spPr bwMode="gray">
          <a:xfrm rot="3419336">
            <a:off x="1152812" y="2189464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1208375" y="223232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1438563" y="3602339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1152812" y="3027664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1208375" y="307052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1208375" y="476915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40" name="Text Box 269">
            <a:hlinkClick r:id="rId3" action="ppaction://hlinksldjump"/>
          </p:cNvPr>
          <p:cNvSpPr txBox="1">
            <a:spLocks noChangeArrowheads="1"/>
          </p:cNvSpPr>
          <p:nvPr/>
        </p:nvSpPr>
        <p:spPr bwMode="gray">
          <a:xfrm>
            <a:off x="2503775" y="2300589"/>
            <a:ext cx="230646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Основной этап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2503775" y="3140376"/>
            <a:ext cx="332828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Заключительный этап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3024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625" y="980728"/>
            <a:ext cx="7141219" cy="432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5517232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Покупка семян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625" b="100000" l="578" r="9826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5565276"/>
            <a:ext cx="1152128" cy="1065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43808" y="260648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7870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5832" y="-4749"/>
            <a:ext cx="6660232" cy="1080120"/>
          </a:xfrm>
        </p:spPr>
        <p:txBody>
          <a:bodyPr/>
          <a:lstStyle/>
          <a:p>
            <a:r>
              <a:rPr dirty="0" lang="ru-RU" smtClean="0"/>
              <a:t>Основной этап</a:t>
            </a:r>
            <a:endParaRPr dirty="0"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196752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/>
              <a:t>18.04</a:t>
            </a:r>
          </a:p>
        </p:txBody>
      </p:sp>
      <p:pic>
        <p:nvPicPr>
          <p:cNvPr id="2050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"/>
          <a:stretch/>
        </p:blipFill>
        <p:spPr bwMode="auto">
          <a:xfrm>
            <a:off x="4024196" y="1193909"/>
            <a:ext cx="5127674" cy="5312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2204864"/>
            <a:ext cx="35283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/>
              <a:t>Беседа.</a:t>
            </a:r>
          </a:p>
          <a:p>
            <a:r>
              <a:rPr dirty="0" lang="ru-RU"/>
              <a:t>Закрепление знаний о существовании 3 видов растений</a:t>
            </a:r>
          </a:p>
        </p:txBody>
      </p:sp>
    </p:spTree>
    <p:extLst>
      <p:ext uri="{BB962C8B-B14F-4D97-AF65-F5344CB8AC3E}">
        <p14:creationId xmlns:p14="http://schemas.microsoft.com/office/powerpoint/2010/main" xmlns="" val="13779063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700" spd="med">
        <p:fade/>
      </p:transition>
    </mc:Choice>
    <mc:Fallback>
      <p:transition spd="med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124744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/>
              <a:t>19.04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7" y="1988840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/>
              <a:t>Беседа на тему «Строение цветка петунии»</a:t>
            </a:r>
          </a:p>
        </p:txBody>
      </p:sp>
      <p:pic>
        <p:nvPicPr>
          <p:cNvPr id="3075" name="Picture 3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3"/>
          <a:stretch/>
        </p:blipFill>
        <p:spPr bwMode="auto">
          <a:xfrm>
            <a:off x="3347864" y="908720"/>
            <a:ext cx="5677493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642896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700" spd="med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43808" y="876973"/>
            <a:ext cx="3824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Показ семян петунии детям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5576" y="980728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19.04</a:t>
            </a: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2816"/>
            <a:ext cx="6408712" cy="480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67527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124744"/>
            <a:ext cx="8835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400"/>
              <a:t>20.04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1217077"/>
            <a:ext cx="4336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/>
              <a:t>Посадка семян петунии крупноцветковой </a:t>
            </a:r>
          </a:p>
        </p:txBody>
      </p:sp>
      <p:pic>
        <p:nvPicPr>
          <p:cNvPr id="5122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74" r="31" t="21"/>
          <a:stretch/>
        </p:blipFill>
        <p:spPr bwMode="auto">
          <a:xfrm>
            <a:off x="971600" y="2708920"/>
            <a:ext cx="7188474" cy="3584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116192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700" spd="med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268760"/>
            <a:ext cx="10801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21.04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807095"/>
            <a:ext cx="5040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Чтение произведения Сказка «Как поссорились растения» из учебного пособия А. Плешкова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051084"/>
            <a:ext cx="6408712" cy="4806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23178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692696"/>
            <a:ext cx="3312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22.04 -23.04(суббота, воскресенье)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24752" y="754251"/>
            <a:ext cx="60117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Дети совместно с родителями дома посадили петунию и ухаживают за ней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8871" y="1664903"/>
            <a:ext cx="6835129" cy="5193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5661248"/>
            <a:ext cx="11525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87046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4ff1c7f49dff63bdf644b7c93baaa46a030c5"/>
</p:tagLst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2563</TotalTime>
  <Words>119</Words>
  <Application>Microsoft Office PowerPoint</Application>
  <PresentationFormat>Экран (4:3)</PresentationFormat>
  <Paragraphs>34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Проектная деятельность на тему «Растения нам нужны</vt:lpstr>
      <vt:lpstr>Этапы проекта</vt:lpstr>
      <vt:lpstr>Слайд 3</vt:lpstr>
      <vt:lpstr>Основной этап</vt:lpstr>
      <vt:lpstr>Слайд 5</vt:lpstr>
      <vt:lpstr>Слайд 6</vt:lpstr>
      <vt:lpstr>Слайд 7</vt:lpstr>
      <vt:lpstr>Слайд 8</vt:lpstr>
      <vt:lpstr>Слайд 9</vt:lpstr>
      <vt:lpstr>Заключительный этап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Природа-это жизнь</dc:title>
  <dc:creator>obstinate</dc:creator>
  <dc:description>Шаблон презентации с сайта https://presentation-creation.ru/</dc:description>
  <cp:lastModifiedBy>user</cp:lastModifiedBy>
  <cp:revision>1187</cp:revision>
  <dcterms:created xsi:type="dcterms:W3CDTF">2018-02-25T09:09:03Z</dcterms:created>
  <dcterms:modified xsi:type="dcterms:W3CDTF">2022-11-15T14:46:51Z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625134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