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284" autoAdjust="0"/>
  </p:normalViewPr>
  <p:slideViewPr>
    <p:cSldViewPr>
      <p:cViewPr>
        <p:scale>
          <a:sx n="70" d="100"/>
          <a:sy n="70" d="100"/>
        </p:scale>
        <p:origin x="-1733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941168"/>
            <a:ext cx="6444208" cy="144016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907704" y="1412776"/>
            <a:ext cx="705678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412776"/>
            <a:ext cx="705678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941168"/>
            <a:ext cx="8143932" cy="1440160"/>
          </a:xfrm>
        </p:spPr>
        <p:txBody>
          <a:bodyPr/>
          <a:lstStyle/>
          <a:p>
            <a:r>
              <a:rPr lang="ru-RU" b="1" dirty="0" smtClean="0"/>
              <a:t>Проектная деятельность н</a:t>
            </a:r>
            <a:r>
              <a:rPr lang="ru-RU" dirty="0" smtClean="0"/>
              <a:t>а тему: «Мы и деревья»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6357958"/>
            <a:ext cx="436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Гришанина Инна Алексеевна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939752" y="2503590"/>
            <a:ext cx="4800600" cy="0"/>
          </a:xfrm>
          <a:prstGeom prst="line">
            <a:avLst/>
          </a:prstGeom>
          <a:noFill/>
          <a:ln w="25400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680939" y="186842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4006552" y="2014640"/>
            <a:ext cx="357719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Подготовительный этап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711152" y="19701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939752" y="3341790"/>
            <a:ext cx="4800600" cy="0"/>
          </a:xfrm>
          <a:prstGeom prst="line">
            <a:avLst/>
          </a:prstGeom>
          <a:noFill/>
          <a:ln w="25400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655589" y="276552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711152" y="28083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941340" y="4178403"/>
            <a:ext cx="4799012" cy="1587"/>
          </a:xfrm>
          <a:prstGeom prst="line">
            <a:avLst/>
          </a:prstGeom>
          <a:noFill/>
          <a:ln w="25400">
            <a:solidFill>
              <a:schemeClr val="accent6">
                <a:lumMod val="40000"/>
                <a:lumOff val="6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655589" y="360372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711152" y="36465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4006552" y="2876653"/>
            <a:ext cx="230646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Основной этап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4006552" y="3716440"/>
            <a:ext cx="332828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</a:rPr>
              <a:t>Заключительный этап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 </a:t>
            </a:r>
            <a:endParaRPr lang="ru-RU" dirty="0"/>
          </a:p>
        </p:txBody>
      </p:sp>
      <p:pic>
        <p:nvPicPr>
          <p:cNvPr id="2050" name="Picture 2" descr="https://www.bookwill.ru/_up_images/b7e5e78eb16a327e90e3e5499bac7c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000240"/>
            <a:ext cx="2002462" cy="2410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s2.fotokto.ru/photo/full/230/23098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142984"/>
            <a:ext cx="2857520" cy="1949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https://blog.nisbenefits.com/hs-fs/hubfs/blog-headers/2018%20OE%20B.jpg?width=1920&amp;name=2018%20OE%2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214818"/>
            <a:ext cx="2847934" cy="1898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5929322" y="4500570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7.11. Методическая литература по теме проекта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321468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8.11. Среда для  реализации проекта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57422" y="6211669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8.11. Родительский опрос «Что вы знаете о деревьях?»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-142900"/>
            <a:ext cx="7560840" cy="1080120"/>
          </a:xfrm>
        </p:spPr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pic>
        <p:nvPicPr>
          <p:cNvPr id="1026" name="Picture 2" descr="https://sun9-79.userapi.com/impg/TSgMe5b8fCdlAJmKdwx8c6EJ0qT3butegryOfA/DFm4-DTHfiU.jpg?size=1600x1197&amp;quality=95&amp;sign=7d04561faf7d92118f0014d7e9130373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428736"/>
            <a:ext cx="3143988" cy="2352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s://melkie.net/wp-content/uploads/2018/06/pedagog-chitaet-detyam-kni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500570"/>
            <a:ext cx="314327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https://vsegda-pomnim.com/uploads/posts/2022-04/1649111808_50-vsegda-pomnim-com-p-nablyudeniya-v-prirode-foto-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428736"/>
            <a:ext cx="3143272" cy="2355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571736" y="785794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8.11. </a:t>
            </a:r>
            <a:r>
              <a:rPr lang="ru-RU" dirty="0" smtClean="0"/>
              <a:t>Первая </a:t>
            </a:r>
            <a:r>
              <a:rPr lang="ru-RU" dirty="0" smtClean="0"/>
              <a:t>половина дня: беседа «Чем полезны деревья», наблюдение на прогулке деревьев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3857628"/>
            <a:ext cx="5938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Вторая половина дня чтение сказки «О чем шепчут деревья» И. Ревю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560840" cy="1080120"/>
          </a:xfrm>
        </p:spPr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pic>
        <p:nvPicPr>
          <p:cNvPr id="20482" name="Picture 2" descr="https://melkie.net/wp-content/uploads/2018/05/p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14422"/>
            <a:ext cx="3428992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https://www.maam.ru/upload/blogs/detsad-221345-14917326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214422"/>
            <a:ext cx="2250265" cy="2573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6" name="Picture 6" descr="https://botana.biz/prepod/_bloks/pic/rbyy9zg-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214818"/>
            <a:ext cx="3429023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285984" y="571480"/>
            <a:ext cx="6643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9.11. Первая </a:t>
            </a:r>
            <a:r>
              <a:rPr lang="ru-RU" dirty="0" smtClean="0"/>
              <a:t>половина дня: разучивание песни «Березка» П. Воронько, рассматривание деревьев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3857628"/>
            <a:ext cx="496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Вторая половина дня: НОД рисование деревьев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560840" cy="1080120"/>
          </a:xfrm>
        </p:spPr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pic>
        <p:nvPicPr>
          <p:cNvPr id="5122" name="Picture 2" descr="https://i1.wp.com/o-krohe.ru/images/article/orig/2017/12/kak-nauchit-rebenka-chitat-bystro-i-pravilno-v-1-klasse-uprazhneniya-i-razvivayushchie-zanyatiya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736"/>
            <a:ext cx="3357586" cy="223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714744" y="71435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10.11. Первая половина дня: проведение дидактической </a:t>
            </a:r>
            <a:r>
              <a:rPr lang="ru-RU" dirty="0" smtClean="0"/>
              <a:t>игры «Найди листок»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3786190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Вторая половина дня: оформление </a:t>
            </a:r>
            <a:r>
              <a:rPr lang="ru-RU" dirty="0" smtClean="0"/>
              <a:t>выставки рисунков «Деревья»</a:t>
            </a:r>
            <a:endParaRPr lang="ru-RU" dirty="0"/>
          </a:p>
        </p:txBody>
      </p:sp>
      <p:pic>
        <p:nvPicPr>
          <p:cNvPr id="5124" name="Picture 4" descr="https://www.maam.ru/upload/blogs/detsad-318442-1475300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572008"/>
            <a:ext cx="3571900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560840" cy="1080120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pic>
        <p:nvPicPr>
          <p:cNvPr id="4" name="Picture 4" descr="https://www.maam.ru/upload/blogs/detsad-318442-1475300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6310356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928926" y="1000108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11.11 . Презентовать </a:t>
            </a:r>
            <a:r>
              <a:rPr lang="ru-RU" dirty="0" smtClean="0"/>
              <a:t>выставку рисунков «Деревьев»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51f6fd5e2272439771ba8a6d1a1a7b7b5efb5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1980</TotalTime>
  <Words>146</Words>
  <Application>Microsoft Office PowerPoint</Application>
  <PresentationFormat>Экран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Проектная деятельность на тему: «Мы и деревья»</vt:lpstr>
      <vt:lpstr>Этапы проекта</vt:lpstr>
      <vt:lpstr>Подготовительный этап </vt:lpstr>
      <vt:lpstr>Основной этап</vt:lpstr>
      <vt:lpstr>Основной этап</vt:lpstr>
      <vt:lpstr>Основной этап</vt:lpstr>
      <vt:lpstr>Заключительный этап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Листья под солнцем</dc:title>
  <dc:creator>obstinate</dc:creator>
  <dc:description>Шаблон презентации с сайта https://presentation-creation.ru/</dc:description>
  <cp:lastModifiedBy>innag</cp:lastModifiedBy>
  <cp:revision>669</cp:revision>
  <dcterms:created xsi:type="dcterms:W3CDTF">2018-02-25T09:09:03Z</dcterms:created>
  <dcterms:modified xsi:type="dcterms:W3CDTF">2022-11-15T11:41:51Z</dcterms:modified>
</cp:coreProperties>
</file>