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878"/>
  </p:normalViewPr>
  <p:slideViewPr>
    <p:cSldViewPr snapToGrid="0" snapToObjects="1">
      <p:cViewPr>
        <p:scale>
          <a:sx n="70" d="100"/>
          <a:sy n="70" d="100"/>
        </p:scale>
        <p:origin x="-720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94BAFA-D375-8B4A-B139-1B9F9C5008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BA0C9A2-291F-D54A-BF11-FB6370EE06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F601E20-F3EA-9846-8EF1-A3A20A2E1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2B8C-4FD5-AB40-B352-3D8DD056642D}" type="datetimeFigureOut">
              <a:rPr lang="x-none" smtClean="0"/>
              <a:t>15.11.2022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6F18396-EF7D-D047-93F9-F44D22406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8BE57F1-5185-4440-BB45-6A3A7A6E0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9F80-AB46-574D-81C7-CF60ABF871C2}" type="slidenum">
              <a:rPr lang="x-none" smtClean="0"/>
              <a:t>‹#›</a:t>
            </a:fld>
            <a:endParaRPr lang="x-non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C312B09-B001-EC44-B29C-686A8884DA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992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F39155C-1AA1-214F-A24A-6C843B788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7D6160E-77B9-1C47-AA40-D6CE89C3A5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487C890-0707-7341-B8B7-59FB518F9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2B8C-4FD5-AB40-B352-3D8DD056642D}" type="datetimeFigureOut">
              <a:rPr lang="x-none" smtClean="0"/>
              <a:t>15.11.2022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7CA5F8D-8222-3342-A2C3-C2D71014B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B59A7E5-FD3F-2E49-997D-26C960889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9F80-AB46-574D-81C7-CF60ABF871C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27149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D497F2FF-27FD-F14C-BAF6-43D3E7159B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9489D85-4E04-EE4C-BC2E-5853BBAC13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93DBADB-B5BB-8941-8F7D-5E4162F14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2B8C-4FD5-AB40-B352-3D8DD056642D}" type="datetimeFigureOut">
              <a:rPr lang="x-none" smtClean="0"/>
              <a:t>15.11.2022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220F9DA-DA04-D74C-A8F8-F06BB9239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E3A76E2-6C76-9149-8F47-C34653955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9F80-AB46-574D-81C7-CF60ABF871C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19851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8ACBBF-D3D7-CF4E-AAA7-E2976D1D1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E3B8264-3946-AB4C-A864-5EF195C49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96EC2E8-C4BF-B040-BD73-B58B1082F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2B8C-4FD5-AB40-B352-3D8DD056642D}" type="datetimeFigureOut">
              <a:rPr lang="x-none" smtClean="0"/>
              <a:t>15.11.2022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A6E2C74-BFDB-844E-B896-F030774E0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796A2B7-4120-1144-BF1C-2C850AA27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9F80-AB46-574D-81C7-CF60ABF871C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0908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BFAE14-4CC5-D64F-9AF7-516D84A7B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F316800-C5FF-EB48-B052-B6E5ACD71A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6D06593-AB36-8742-B79F-3C7C38D4F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2B8C-4FD5-AB40-B352-3D8DD056642D}" type="datetimeFigureOut">
              <a:rPr lang="x-none" smtClean="0"/>
              <a:t>15.11.2022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A7F2529-A27F-614D-B0AF-28C23B3B5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C6578D9-3694-EB4C-BE07-851692B30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9F80-AB46-574D-81C7-CF60ABF871C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20697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140E455-D8CE-2C4B-9DE9-AC9B4322F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B66280F-3E04-754F-89BE-87B9ADA263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664F0ED-6646-3B4E-9622-180B38E936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A2FA8BB-25CD-6B48-9500-29EB09817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2B8C-4FD5-AB40-B352-3D8DD056642D}" type="datetimeFigureOut">
              <a:rPr lang="x-none" smtClean="0"/>
              <a:t>15.11.2022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BDBB07E-1EE5-6045-820C-C5252DE1E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9CA04F3-C531-9946-AFFC-19FBEE5E7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9F80-AB46-574D-81C7-CF60ABF871C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16868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BBFF0A1-7BE9-9D4E-9CFF-2BA02F813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F7BFFD9-FE06-8F4B-86DC-3DC557D5EF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23AC5D0-5DE4-C443-B957-6AFAA2430A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DFA51DA-F7F7-164F-B74B-C448596925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810B067E-3A23-7D40-BD05-331FD39AA4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169EDC1-CAF2-534F-8F69-A2AA8CBCA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2B8C-4FD5-AB40-B352-3D8DD056642D}" type="datetimeFigureOut">
              <a:rPr lang="x-none" smtClean="0"/>
              <a:t>15.11.2022</a:t>
            </a:fld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94B836FE-9F93-164B-BFC8-346FBE78D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31E7B92-5EEC-404E-A292-D5C4760A2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9F80-AB46-574D-81C7-CF60ABF871C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77330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FF5AA41-4AB7-4845-9C1B-681A7C115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A42BB50-44B2-9541-9AD4-3FFEABAE0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2B8C-4FD5-AB40-B352-3D8DD056642D}" type="datetimeFigureOut">
              <a:rPr lang="x-none" smtClean="0"/>
              <a:t>15.11.2022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FE7BEEA-139A-504E-89A3-CDFC61A25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4C439F2-DED8-844F-B22A-9C8FB5024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9F80-AB46-574D-81C7-CF60ABF871C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05650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932C1887-D3C6-E84F-BEAD-A17A0B0B3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2B8C-4FD5-AB40-B352-3D8DD056642D}" type="datetimeFigureOut">
              <a:rPr lang="x-none" smtClean="0"/>
              <a:t>15.11.2022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E6E1118-10CB-1B4D-A735-60A089515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720E24B-2A96-3846-927E-8C925AD21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9F80-AB46-574D-81C7-CF60ABF871C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408342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1D10E43-C704-9846-BE0E-60265236E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2B47AAA-2526-1749-A81D-4C5EEFF6B3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2048C28-7319-F84A-BA2B-81C3DF6DE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D75BCFB-6115-9748-A3D4-1AA3BC4E7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2B8C-4FD5-AB40-B352-3D8DD056642D}" type="datetimeFigureOut">
              <a:rPr lang="x-none" smtClean="0"/>
              <a:t>15.11.2022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099CFFA-EDFF-CD4F-9791-8F7994DD8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AECE4A1-302D-E742-9E2D-FDA4BF3BF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9F80-AB46-574D-81C7-CF60ABF871C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78712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3E32D33-F2DE-A146-8350-28118B569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4B16EA6D-5926-A44A-893E-C4AEFE6582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2845139-F534-E64B-967A-F8B09735E0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5086ABD-0FE8-324B-AF37-3FFB07659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2B8C-4FD5-AB40-B352-3D8DD056642D}" type="datetimeFigureOut">
              <a:rPr lang="x-none" smtClean="0"/>
              <a:t>15.11.2022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4D7F7F0-4D09-6148-9D8C-19733E827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320C2E5-451F-4140-8592-B02808E8C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9F80-AB46-574D-81C7-CF60ABF871C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669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F78F0DB-8C2A-FF45-8ED7-1C1048A97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F7B59B1-4CE7-B34E-A82B-7089128A6C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A9C063A-7A94-4D4E-81AC-C7647619E7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42B8C-4FD5-AB40-B352-3D8DD056642D}" type="datetimeFigureOut">
              <a:rPr lang="x-none" smtClean="0"/>
              <a:t>15.11.2022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EB7F551-BE8E-0E40-99B4-0496558403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1DFA7D7-9572-BA4A-B12C-0A421C7AEE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29F80-AB46-574D-81C7-CF60ABF871C2}" type="slidenum">
              <a:rPr lang="x-none" smtClean="0"/>
              <a:t>‹#›</a:t>
            </a:fld>
            <a:endParaRPr lang="x-non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85F2DA2F-4D71-D746-926F-0E343FF7EE2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794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2.jpe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0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9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B736D15-B8D1-EB4C-B2C4-B69A8A1E8D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7814" y="1582615"/>
            <a:ext cx="9659815" cy="2039815"/>
          </a:xfrm>
        </p:spPr>
        <p:txBody>
          <a:bodyPr/>
          <a:lstStyle/>
          <a:p>
            <a:r>
              <a:rPr lang="ru-RU" dirty="0" smtClean="0"/>
              <a:t>В гармонии с природой </a:t>
            </a:r>
            <a:endParaRPr lang="x-non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FD7A701-2FB0-6E48-BCA8-58E2C9A9C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814" y="753331"/>
            <a:ext cx="10222523" cy="184919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Паспорт педагогического проекта </a:t>
            </a:r>
            <a:endParaRPr lang="x-none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181967" y="4664838"/>
            <a:ext cx="231374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Выполнила :</a:t>
            </a:r>
          </a:p>
          <a:p>
            <a:r>
              <a:rPr lang="ru-RU" sz="2000" dirty="0" smtClean="0"/>
              <a:t>Воспитатель </a:t>
            </a:r>
            <a:r>
              <a:rPr lang="ru-RU" sz="2000" dirty="0" err="1" smtClean="0"/>
              <a:t>Хнурина</a:t>
            </a:r>
            <a:r>
              <a:rPr lang="ru-RU" sz="2000" dirty="0" smtClean="0"/>
              <a:t> Дарья Дмитриевна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04635106"/>
      </p:ext>
    </p:extLst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7060" y="228647"/>
            <a:ext cx="10515600" cy="842197"/>
          </a:xfrm>
        </p:spPr>
        <p:txBody>
          <a:bodyPr/>
          <a:lstStyle/>
          <a:p>
            <a:r>
              <a:rPr dirty="0" lang="ru-RU" smtClean="0"/>
              <a:t>Заключительный этап </a:t>
            </a:r>
            <a:endParaRPr dirty="0" lang="ru-RU"/>
          </a:p>
        </p:txBody>
      </p:sp>
      <p:pic>
        <p:nvPicPr>
          <p:cNvPr id="6146" name="Picture 2"/>
          <p:cNvPicPr>
            <a:picLocks noChangeArrowheads="1" noChangeAspect="1"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" l="92" r="37" t="11"/>
          <a:stretch/>
        </p:blipFill>
        <p:spPr bwMode="auto">
          <a:xfrm>
            <a:off x="442043" y="2035152"/>
            <a:ext cx="3597696" cy="2359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" l="49" r="107" t="54"/>
          <a:stretch/>
        </p:blipFill>
        <p:spPr bwMode="auto">
          <a:xfrm>
            <a:off x="8172194" y="2035152"/>
            <a:ext cx="3686573" cy="2402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298" y="4121625"/>
            <a:ext cx="3784123" cy="2525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50403" y="3752293"/>
            <a:ext cx="2531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/>
              <a:t>родительское собрание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022069" y="1384743"/>
            <a:ext cx="38896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/>
              <a:t>мероприятие в формате  викторины «как красива наша природа  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1792" y="1484321"/>
            <a:ext cx="40025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/>
              <a:t>праздник «как красива наша </a:t>
            </a:r>
            <a:r>
              <a:rPr dirty="0" lang="ru-RU" smtClean="0"/>
              <a:t>природа»</a:t>
            </a:r>
            <a:endParaRPr dirty="0"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1791" y="1022656"/>
            <a:ext cx="116369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mtClean="0"/>
              <a:t>                         21.10                                                                                                                                               22.10</a:t>
            </a:r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val="2832434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2456597"/>
            <a:ext cx="11008057" cy="37203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dirty="0" smtClean="0"/>
              <a:t>Спасибо за внимание!!!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84700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1A6F68-6014-734C-AC31-2999D61BA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8047" y="365125"/>
            <a:ext cx="10515600" cy="1325563"/>
          </a:xfrm>
        </p:spPr>
        <p:txBody>
          <a:bodyPr/>
          <a:lstStyle/>
          <a:p>
            <a:r>
              <a:rPr lang="ru-RU" dirty="0" smtClean="0"/>
              <a:t>Этапы проекта</a:t>
            </a:r>
            <a:endParaRPr lang="x-none" dirty="0"/>
          </a:p>
        </p:txBody>
      </p:sp>
      <p:grpSp>
        <p:nvGrpSpPr>
          <p:cNvPr id="9" name="Group 7">
            <a:extLst>
              <a:ext uri="{FF2B5EF4-FFF2-40B4-BE49-F238E27FC236}">
                <a16:creationId xmlns:a16="http://schemas.microsoft.com/office/drawing/2014/main" xmlns="" id="{FF714C9C-6629-094D-BBD1-7AFADFEB08AC}"/>
              </a:ext>
            </a:extLst>
          </p:cNvPr>
          <p:cNvGrpSpPr>
            <a:grpSpLocks/>
          </p:cNvGrpSpPr>
          <p:nvPr/>
        </p:nvGrpSpPr>
        <p:grpSpPr bwMode="auto">
          <a:xfrm>
            <a:off x="3541776" y="1856615"/>
            <a:ext cx="5105400" cy="555625"/>
            <a:chOff x="1248" y="2030"/>
            <a:chExt cx="3216" cy="350"/>
          </a:xfrm>
        </p:grpSpPr>
        <p:sp>
          <p:nvSpPr>
            <p:cNvPr id="10" name="Line 8">
              <a:extLst>
                <a:ext uri="{FF2B5EF4-FFF2-40B4-BE49-F238E27FC236}">
                  <a16:creationId xmlns:a16="http://schemas.microsoft.com/office/drawing/2014/main" xmlns="" id="{D93562CB-7BBD-EC49-8D27-9774AEFFDF37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>
              <a:extLst>
                <a:ext uri="{FF2B5EF4-FFF2-40B4-BE49-F238E27FC236}">
                  <a16:creationId xmlns:a16="http://schemas.microsoft.com/office/drawing/2014/main" xmlns="" id="{1975ED89-824F-D448-8F92-F7EF3096678E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10">
              <a:extLst>
                <a:ext uri="{FF2B5EF4-FFF2-40B4-BE49-F238E27FC236}">
                  <a16:creationId xmlns:a16="http://schemas.microsoft.com/office/drawing/2014/main" xmlns="" id="{70B67327-F61A-764F-8838-075289453D73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256" y="2072"/>
              <a:ext cx="211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Подготовительный этап 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3" name="Text Box 11">
              <a:extLst>
                <a:ext uri="{FF2B5EF4-FFF2-40B4-BE49-F238E27FC236}">
                  <a16:creationId xmlns:a16="http://schemas.microsoft.com/office/drawing/2014/main" xmlns="" id="{283A92C4-9C3A-2849-875A-D41E27624C1E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14" name="Group 12">
            <a:extLst>
              <a:ext uri="{FF2B5EF4-FFF2-40B4-BE49-F238E27FC236}">
                <a16:creationId xmlns:a16="http://schemas.microsoft.com/office/drawing/2014/main" xmlns="" id="{98A7A6A5-15A3-7140-B5A1-289A8AFCC646}"/>
              </a:ext>
            </a:extLst>
          </p:cNvPr>
          <p:cNvGrpSpPr>
            <a:grpSpLocks/>
          </p:cNvGrpSpPr>
          <p:nvPr/>
        </p:nvGrpSpPr>
        <p:grpSpPr bwMode="auto">
          <a:xfrm>
            <a:off x="3541776" y="2694815"/>
            <a:ext cx="5105400" cy="555625"/>
            <a:chOff x="1248" y="2640"/>
            <a:chExt cx="3216" cy="350"/>
          </a:xfrm>
        </p:grpSpPr>
        <p:sp>
          <p:nvSpPr>
            <p:cNvPr id="15" name="Line 13">
              <a:extLst>
                <a:ext uri="{FF2B5EF4-FFF2-40B4-BE49-F238E27FC236}">
                  <a16:creationId xmlns:a16="http://schemas.microsoft.com/office/drawing/2014/main" xmlns="" id="{89B97436-13C1-D040-B0D2-5A148D0E853A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>
              <a:extLst>
                <a:ext uri="{FF2B5EF4-FFF2-40B4-BE49-F238E27FC236}">
                  <a16:creationId xmlns:a16="http://schemas.microsoft.com/office/drawing/2014/main" xmlns="" id="{3AC9B83C-D28F-9F4C-9C29-2620B143FD56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" name="Text Box 15">
              <a:extLst>
                <a:ext uri="{FF2B5EF4-FFF2-40B4-BE49-F238E27FC236}">
                  <a16:creationId xmlns:a16="http://schemas.microsoft.com/office/drawing/2014/main" xmlns="" id="{8F5DE6CC-1708-6344-A25F-B8F76B3267D1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256" y="2682"/>
              <a:ext cx="137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Основной этап 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8" name="Text Box 16">
              <a:extLst>
                <a:ext uri="{FF2B5EF4-FFF2-40B4-BE49-F238E27FC236}">
                  <a16:creationId xmlns:a16="http://schemas.microsoft.com/office/drawing/2014/main" xmlns="" id="{7C1F2C82-E847-F54D-B2DA-AAA336A34691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19" name="Group 17">
            <a:extLst>
              <a:ext uri="{FF2B5EF4-FFF2-40B4-BE49-F238E27FC236}">
                <a16:creationId xmlns:a16="http://schemas.microsoft.com/office/drawing/2014/main" xmlns="" id="{1E1198BD-DA96-0B42-8A5C-76489968B198}"/>
              </a:ext>
            </a:extLst>
          </p:cNvPr>
          <p:cNvGrpSpPr>
            <a:grpSpLocks/>
          </p:cNvGrpSpPr>
          <p:nvPr/>
        </p:nvGrpSpPr>
        <p:grpSpPr bwMode="auto">
          <a:xfrm>
            <a:off x="3541776" y="3533015"/>
            <a:ext cx="5105400" cy="555625"/>
            <a:chOff x="1248" y="3230"/>
            <a:chExt cx="3216" cy="350"/>
          </a:xfrm>
        </p:grpSpPr>
        <p:sp>
          <p:nvSpPr>
            <p:cNvPr id="20" name="Line 18">
              <a:extLst>
                <a:ext uri="{FF2B5EF4-FFF2-40B4-BE49-F238E27FC236}">
                  <a16:creationId xmlns:a16="http://schemas.microsoft.com/office/drawing/2014/main" xmlns="" id="{CD8DC34B-8E08-D54F-AB0B-B1FF7813758A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>
              <a:extLst>
                <a:ext uri="{FF2B5EF4-FFF2-40B4-BE49-F238E27FC236}">
                  <a16:creationId xmlns:a16="http://schemas.microsoft.com/office/drawing/2014/main" xmlns="" id="{85E372DF-AB9D-CA42-98C3-31A6AE41F8E1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2" name="Text Box 20">
              <a:extLst>
                <a:ext uri="{FF2B5EF4-FFF2-40B4-BE49-F238E27FC236}">
                  <a16:creationId xmlns:a16="http://schemas.microsoft.com/office/drawing/2014/main" xmlns="" id="{9E6A302C-E1D9-4747-B00E-6AB734F125E5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256" y="3272"/>
              <a:ext cx="191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Заключительный этап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3" name="Text Box 21">
              <a:extLst>
                <a:ext uri="{FF2B5EF4-FFF2-40B4-BE49-F238E27FC236}">
                  <a16:creationId xmlns:a16="http://schemas.microsoft.com/office/drawing/2014/main" xmlns="" id="{06571A13-4CE3-BE4F-91C6-E51FC81550E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0243465"/>
      </p:ext>
    </p:extLst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7646" y="138113"/>
            <a:ext cx="6142893" cy="1151426"/>
          </a:xfrm>
        </p:spPr>
        <p:txBody>
          <a:bodyPr/>
          <a:lstStyle/>
          <a:p>
            <a:r>
              <a:rPr dirty="0" lang="ru-RU" smtClean="0"/>
              <a:t>Подготовительный этап </a:t>
            </a:r>
            <a:endParaRPr dirty="0" lang="ru-RU"/>
          </a:p>
        </p:txBody>
      </p:sp>
      <p:pic>
        <p:nvPicPr>
          <p:cNvPr id="1026" name="Picture 2"/>
          <p:cNvPicPr>
            <a:picLocks noChangeArrowheads="1" noChangeAspect="1"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" l="13" t="39"/>
          <a:stretch/>
        </p:blipFill>
        <p:spPr bwMode="auto">
          <a:xfrm>
            <a:off x="368490" y="1180857"/>
            <a:ext cx="4062264" cy="2708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" t="98"/>
          <a:stretch/>
        </p:blipFill>
        <p:spPr bwMode="auto">
          <a:xfrm>
            <a:off x="7913943" y="1167853"/>
            <a:ext cx="4123383" cy="247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" l="20" r="25" t="49"/>
          <a:stretch/>
        </p:blipFill>
        <p:spPr bwMode="auto">
          <a:xfrm>
            <a:off x="2942229" y="3006532"/>
            <a:ext cx="5943601" cy="3851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21958" y="1167853"/>
            <a:ext cx="3048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/>
              <a:t>Показ презентации, проведение инструкции мероприятия </a:t>
            </a:r>
            <a:r>
              <a:rPr dirty="0" lang="ru-RU" smtClean="0"/>
              <a:t>, </a:t>
            </a:r>
            <a:r>
              <a:rPr dirty="0" lang="ru-RU"/>
              <a:t>мультимедиа  комплект</a:t>
            </a:r>
          </a:p>
        </p:txBody>
      </p:sp>
    </p:spTree>
    <p:extLst>
      <p:ext uri="{BB962C8B-B14F-4D97-AF65-F5344CB8AC3E}">
        <p14:creationId xmlns:p14="http://schemas.microsoft.com/office/powerpoint/2010/main" val="259234556"/>
      </p:ext>
    </p:extLst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1745" y="-139842"/>
            <a:ext cx="4284785" cy="1182321"/>
          </a:xfrm>
        </p:spPr>
        <p:txBody>
          <a:bodyPr/>
          <a:lstStyle/>
          <a:p>
            <a:r>
              <a:rPr dirty="0" lang="ru-RU" smtClean="0"/>
              <a:t>Основной этап</a:t>
            </a:r>
            <a:endParaRPr dirty="0"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26341" y="738029"/>
            <a:ext cx="6653808" cy="4770194"/>
          </a:xfrm>
        </p:spPr>
        <p:txBody>
          <a:bodyPr/>
          <a:lstStyle/>
          <a:p>
            <a:r>
              <a:rPr dirty="0" lang="ru-RU" smtClean="0"/>
              <a:t>16.10.</a:t>
            </a:r>
            <a:endParaRPr dirty="0" lang="ru-RU"/>
          </a:p>
          <a:p>
            <a:pPr indent="0" marL="0">
              <a:buNone/>
            </a:pPr>
            <a:r>
              <a:rPr dirty="0" lang="ru-RU" smtClean="0"/>
              <a:t>1 Половина дня</a:t>
            </a:r>
            <a:endParaRPr dirty="0" lang="ru-RU"/>
          </a:p>
        </p:txBody>
      </p:sp>
      <p:pic>
        <p:nvPicPr>
          <p:cNvPr id="102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" l="81" r="33" t="14"/>
          <a:stretch/>
        </p:blipFill>
        <p:spPr bwMode="auto">
          <a:xfrm>
            <a:off x="450376" y="2499702"/>
            <a:ext cx="4339988" cy="3138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" t="117"/>
          <a:stretch/>
        </p:blipFill>
        <p:spPr bwMode="auto">
          <a:xfrm>
            <a:off x="7100449" y="2636180"/>
            <a:ext cx="4485012" cy="3002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100449" y="1743080"/>
            <a:ext cx="42690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z="2000"/>
              <a:t>Просмотр  презентации «Как человек осваивал природу 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74427" y="1822594"/>
            <a:ext cx="578096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z="2000"/>
              <a:t>Беседа: «как заботиться о природе»</a:t>
            </a:r>
          </a:p>
          <a:p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val="631053136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99296" y="175846"/>
            <a:ext cx="6754504" cy="6001117"/>
          </a:xfrm>
        </p:spPr>
        <p:txBody>
          <a:bodyPr/>
          <a:lstStyle/>
          <a:p>
            <a:r>
              <a:rPr dirty="0" lang="ru-RU" smtClean="0"/>
              <a:t>17.10.</a:t>
            </a:r>
          </a:p>
          <a:p>
            <a:pPr indent="0" marL="0">
              <a:buNone/>
            </a:pPr>
            <a:r>
              <a:rPr dirty="0" lang="ru-RU" smtClean="0"/>
              <a:t>1 половина дня</a:t>
            </a:r>
            <a:endParaRPr dirty="0" lang="ru-RU"/>
          </a:p>
        </p:txBody>
      </p:sp>
      <p:pic>
        <p:nvPicPr>
          <p:cNvPr descr="http://dubok125.narod.ru/novosti1/N111194.jpg" id="2052" name="Picture 4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" l="7" r="2" t="14"/>
          <a:stretch/>
        </p:blipFill>
        <p:spPr bwMode="auto">
          <a:xfrm>
            <a:off x="368488" y="1746913"/>
            <a:ext cx="3439237" cy="2674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" l="74" t="41"/>
          <a:stretch/>
        </p:blipFill>
        <p:spPr bwMode="auto">
          <a:xfrm>
            <a:off x="4026089" y="4269011"/>
            <a:ext cx="4515043" cy="2314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" l="27" r="13" t="101"/>
          <a:stretch/>
        </p:blipFill>
        <p:spPr bwMode="auto">
          <a:xfrm>
            <a:off x="8684958" y="1357952"/>
            <a:ext cx="3392173" cy="2961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8488" y="1157897"/>
            <a:ext cx="35366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/>
              <a:t>поиск информации о природе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044" y="3283255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dirty="0" lang="ru-RU" sz="2000"/>
              <a:t>Конструирование из «</a:t>
            </a:r>
            <a:r>
              <a:rPr dirty="0" err="1" lang="ru-RU" sz="2000"/>
              <a:t>Лего</a:t>
            </a:r>
            <a:r>
              <a:rPr dirty="0" lang="ru-RU" sz="2000"/>
              <a:t>»</a:t>
            </a:r>
          </a:p>
          <a:p>
            <a:r>
              <a:rPr dirty="0" lang="ru-RU" sz="2000"/>
              <a:t> на тему: «красивая наша природа»</a:t>
            </a:r>
          </a:p>
        </p:txBody>
      </p:sp>
    </p:spTree>
    <p:extLst>
      <p:ext uri="{BB962C8B-B14F-4D97-AF65-F5344CB8AC3E}">
        <p14:creationId xmlns:p14="http://schemas.microsoft.com/office/powerpoint/2010/main" val="3266959662"/>
      </p:ext>
    </p:extLst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58100" y="395785"/>
            <a:ext cx="7095699" cy="5781178"/>
          </a:xfrm>
        </p:spPr>
        <p:txBody>
          <a:bodyPr/>
          <a:lstStyle/>
          <a:p>
            <a:pPr indent="0" marL="0">
              <a:buNone/>
            </a:pPr>
            <a:r>
              <a:rPr dirty="0" lang="ru-RU" smtClean="0"/>
              <a:t>2 половина дня </a:t>
            </a:r>
          </a:p>
          <a:p>
            <a:pPr indent="0" marL="0">
              <a:buNone/>
            </a:pPr>
            <a:endParaRPr dirty="0" lang="ru-RU"/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9" l="161" t="381"/>
          <a:stretch/>
        </p:blipFill>
        <p:spPr bwMode="auto">
          <a:xfrm>
            <a:off x="1173707" y="2456596"/>
            <a:ext cx="3983572" cy="2674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" r="96" t="122"/>
          <a:stretch/>
        </p:blipFill>
        <p:spPr bwMode="auto">
          <a:xfrm>
            <a:off x="6319060" y="2442947"/>
            <a:ext cx="4271603" cy="2647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11522" y="1277035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dirty="0" lang="ru-RU" sz="2000"/>
              <a:t>Лепка</a:t>
            </a:r>
          </a:p>
          <a:p>
            <a:pPr algn="ctr"/>
            <a:r>
              <a:rPr dirty="0" lang="ru-RU" sz="2000"/>
              <a:t>Тема: «зайчик возле деревьев »</a:t>
            </a:r>
          </a:p>
        </p:txBody>
      </p:sp>
    </p:spTree>
    <p:extLst>
      <p:ext uri="{BB962C8B-B14F-4D97-AF65-F5344CB8AC3E}">
        <p14:creationId xmlns:p14="http://schemas.microsoft.com/office/powerpoint/2010/main" val="1063135537"/>
      </p:ext>
    </p:extLst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44704" y="562708"/>
            <a:ext cx="6809095" cy="5614255"/>
          </a:xfrm>
        </p:spPr>
        <p:txBody>
          <a:bodyPr/>
          <a:lstStyle/>
          <a:p>
            <a:r>
              <a:rPr dirty="0" lang="ru-RU" smtClean="0"/>
              <a:t>18.10</a:t>
            </a:r>
          </a:p>
          <a:p>
            <a:pPr indent="0" marL="0">
              <a:buNone/>
            </a:pPr>
            <a:r>
              <a:rPr dirty="0" lang="ru-RU" smtClean="0"/>
              <a:t>1 половина дня</a:t>
            </a:r>
          </a:p>
          <a:p>
            <a:pPr indent="0" marL="0">
              <a:buNone/>
            </a:pPr>
            <a:endParaRPr dirty="0" lang="ru-RU"/>
          </a:p>
        </p:txBody>
      </p:sp>
      <p:pic>
        <p:nvPicPr>
          <p:cNvPr id="4098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" l="19" r="24"/>
          <a:stretch/>
        </p:blipFill>
        <p:spPr bwMode="auto">
          <a:xfrm>
            <a:off x="573206" y="2463068"/>
            <a:ext cx="4694830" cy="3395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" t="107"/>
          <a:stretch/>
        </p:blipFill>
        <p:spPr bwMode="auto">
          <a:xfrm>
            <a:off x="6595759" y="2778289"/>
            <a:ext cx="4593964" cy="307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087119" y="1830471"/>
            <a:ext cx="36112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/>
              <a:t>Д/И «Деревья бывают разные»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99289" y="1620250"/>
            <a:ext cx="31596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/>
              <a:t>Рисование. </a:t>
            </a:r>
            <a:endParaRPr dirty="0" lang="ru-RU" smtClean="0" sz="2000"/>
          </a:p>
          <a:p>
            <a:r>
              <a:rPr dirty="0" lang="ru-RU" smtClean="0" sz="2000"/>
              <a:t>«</a:t>
            </a:r>
            <a:r>
              <a:rPr dirty="0" lang="ru-RU" sz="2000"/>
              <a:t>Техника цветной </a:t>
            </a:r>
            <a:r>
              <a:rPr dirty="0" err="1" lang="ru-RU" smtClean="0" sz="2000"/>
              <a:t>граттаж</a:t>
            </a:r>
            <a:r>
              <a:rPr dirty="0" lang="ru-RU" smtClean="0" sz="2000"/>
              <a:t>»</a:t>
            </a:r>
            <a:endParaRPr dirty="0" lang="ru-RU" sz="2000"/>
          </a:p>
        </p:txBody>
      </p:sp>
    </p:spTree>
    <p:extLst>
      <p:ext uri="{BB962C8B-B14F-4D97-AF65-F5344CB8AC3E}">
        <p14:creationId xmlns:p14="http://schemas.microsoft.com/office/powerpoint/2010/main" val="1602219808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02758" y="492369"/>
            <a:ext cx="8051042" cy="5684594"/>
          </a:xfrm>
        </p:spPr>
        <p:txBody>
          <a:bodyPr/>
          <a:lstStyle/>
          <a:p>
            <a:pPr indent="0" marL="0">
              <a:buNone/>
            </a:pPr>
            <a:r>
              <a:rPr dirty="0" lang="ru-RU" smtClean="0"/>
              <a:t>              2 половина дня </a:t>
            </a:r>
            <a:endParaRPr dirty="0" lang="ru-RU"/>
          </a:p>
        </p:txBody>
      </p:sp>
      <p:pic>
        <p:nvPicPr>
          <p:cNvPr id="1028" name="Picture 4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" l="241" r="160"/>
          <a:stretch/>
        </p:blipFill>
        <p:spPr bwMode="auto">
          <a:xfrm>
            <a:off x="887104" y="2404989"/>
            <a:ext cx="4285397" cy="3095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" l="78" r="68" t="128"/>
          <a:stretch/>
        </p:blipFill>
        <p:spPr bwMode="auto">
          <a:xfrm>
            <a:off x="6864824" y="2238233"/>
            <a:ext cx="4790364" cy="326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97436" y="1331694"/>
            <a:ext cx="47456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z="2000"/>
              <a:t>посещение  мастер- класса по разработке карты  сохранения природы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556253" y="1140557"/>
            <a:ext cx="54810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z="2000"/>
              <a:t>подбор картинок, рисование иллюстраций для оформления карты</a:t>
            </a:r>
          </a:p>
        </p:txBody>
      </p:sp>
    </p:spTree>
    <p:extLst>
      <p:ext uri="{BB962C8B-B14F-4D97-AF65-F5344CB8AC3E}">
        <p14:creationId xmlns:p14="http://schemas.microsoft.com/office/powerpoint/2010/main" val="4167145053"/>
      </p:ext>
    </p:extLst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053385" y="386862"/>
            <a:ext cx="7300414" cy="5790101"/>
          </a:xfrm>
        </p:spPr>
        <p:txBody>
          <a:bodyPr/>
          <a:lstStyle/>
          <a:p>
            <a:r>
              <a:rPr dirty="0" lang="ru-RU" smtClean="0"/>
              <a:t>19.10(суббота)</a:t>
            </a:r>
          </a:p>
          <a:p>
            <a:endParaRPr dirty="0" lang="ru-RU"/>
          </a:p>
        </p:txBody>
      </p:sp>
      <p:pic>
        <p:nvPicPr>
          <p:cNvPr id="3075" name="Picture 3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12" y="1505685"/>
            <a:ext cx="3698844" cy="2464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" l="80" r="3" t="23"/>
          <a:stretch/>
        </p:blipFill>
        <p:spPr bwMode="auto">
          <a:xfrm>
            <a:off x="4053385" y="3623438"/>
            <a:ext cx="3399692" cy="3025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" r="73" t="7"/>
          <a:stretch/>
        </p:blipFill>
        <p:spPr bwMode="auto">
          <a:xfrm>
            <a:off x="7695937" y="2065243"/>
            <a:ext cx="4126522" cy="261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3712" y="949782"/>
            <a:ext cx="44614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/>
              <a:t>посетить  музей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96245" y="2142498"/>
            <a:ext cx="357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/>
              <a:t>оформить карту </a:t>
            </a:r>
            <a:endParaRPr dirty="0" lang="ru-RU" smtClean="0"/>
          </a:p>
          <a:p>
            <a:r>
              <a:rPr dirty="0" lang="ru-RU"/>
              <a:t>подготовить рассказ </a:t>
            </a:r>
            <a:r>
              <a:rPr dirty="0" lang="ru-RU" smtClean="0"/>
              <a:t> </a:t>
            </a:r>
          </a:p>
          <a:p>
            <a:r>
              <a:rPr dirty="0" lang="ru-RU" smtClean="0"/>
              <a:t>( </a:t>
            </a:r>
            <a:r>
              <a:rPr dirty="0" lang="ru-RU"/>
              <a:t>выступление) для презентации своего выступления</a:t>
            </a:r>
          </a:p>
        </p:txBody>
      </p:sp>
    </p:spTree>
    <p:extLst>
      <p:ext uri="{BB962C8B-B14F-4D97-AF65-F5344CB8AC3E}">
        <p14:creationId xmlns:p14="http://schemas.microsoft.com/office/powerpoint/2010/main" val="1017947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172</Words>
  <Application>Microsoft Office PowerPoint</Application>
  <PresentationFormat>Произвольный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В гармонии с природой </vt:lpstr>
      <vt:lpstr>Этапы проекта</vt:lpstr>
      <vt:lpstr>Подготовительный этап </vt:lpstr>
      <vt:lpstr>Основной этап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Заключительный этап 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Microsoft Office User</dc:creator>
  <cp:lastModifiedBy>пк</cp:lastModifiedBy>
  <cp:revision>20</cp:revision>
  <dcterms:created xsi:type="dcterms:W3CDTF">2022-05-10T09:14:09Z</dcterms:created>
  <dcterms:modified xsi:type="dcterms:W3CDTF">2022-11-15T17:35:29Z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513621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