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0" r:id="rId2"/>
    <p:sldId id="295" r:id="rId3"/>
    <p:sldId id="304" r:id="rId4"/>
    <p:sldId id="309" r:id="rId5"/>
    <p:sldId id="305" r:id="rId6"/>
    <p:sldId id="294" r:id="rId7"/>
    <p:sldId id="276" r:id="rId8"/>
    <p:sldId id="279" r:id="rId9"/>
    <p:sldId id="280" r:id="rId10"/>
    <p:sldId id="298" r:id="rId11"/>
    <p:sldId id="301" r:id="rId12"/>
    <p:sldId id="30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659D4-70CD-40B4-87A6-747186701A8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A2B6-ED8B-46B1-A339-90E442EA3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5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790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48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4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0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3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63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0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72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4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1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A9D4C-EE63-41CE-A6C9-98CD1D120FE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D00FC-2EAA-4ACC-A003-8A5247B64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4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39" y="182887"/>
            <a:ext cx="216000" cy="121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040" y="4521814"/>
            <a:ext cx="71990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Растет ли жвачка на деревьях?</a:t>
            </a:r>
            <a:endParaRPr lang="ru-RU" sz="54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57210" y="59346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Воспитатель МБОУ </a:t>
            </a:r>
            <a:r>
              <a:rPr lang="ru-RU" b="1" dirty="0" err="1">
                <a:solidFill>
                  <a:srgbClr val="0070C0"/>
                </a:solidFill>
              </a:rPr>
              <a:t>Питлярская</a:t>
            </a:r>
            <a:r>
              <a:rPr lang="ru-RU" b="1" dirty="0">
                <a:solidFill>
                  <a:srgbClr val="0070C0"/>
                </a:solidFill>
              </a:rPr>
              <a:t> СОШ </a:t>
            </a:r>
          </a:p>
          <a:p>
            <a:r>
              <a:rPr lang="ru-RU" b="1" dirty="0">
                <a:solidFill>
                  <a:srgbClr val="0070C0"/>
                </a:solidFill>
              </a:rPr>
              <a:t>«Образовательный Центр»:</a:t>
            </a:r>
          </a:p>
          <a:p>
            <a:r>
              <a:rPr lang="ru-RU" b="1" dirty="0">
                <a:solidFill>
                  <a:srgbClr val="0070C0"/>
                </a:solidFill>
              </a:rPr>
              <a:t>Конева Ирина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42678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0"/>
          <a:stretch/>
        </p:blipFill>
        <p:spPr>
          <a:xfrm>
            <a:off x="-5374" y="0"/>
            <a:ext cx="1184582" cy="100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3754" y="682853"/>
            <a:ext cx="1599813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УХ</a:t>
            </a:r>
            <a:endParaRPr lang="ru-RU" sz="96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619" y="2643263"/>
            <a:ext cx="613951" cy="82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6299" y="4127653"/>
            <a:ext cx="453859" cy="50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98" y="292936"/>
            <a:ext cx="95881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1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4387" y="0"/>
            <a:ext cx="893331" cy="79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72"/>
          <a:stretch/>
        </p:blipFill>
        <p:spPr>
          <a:xfrm>
            <a:off x="9314119" y="199419"/>
            <a:ext cx="685319" cy="100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85"/>
          <a:stretch/>
        </p:blipFill>
        <p:spPr>
          <a:xfrm>
            <a:off x="363789" y="2743201"/>
            <a:ext cx="751670" cy="6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6129" y="4234209"/>
            <a:ext cx="966867" cy="79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3" t="-13820"/>
          <a:stretch/>
        </p:blipFill>
        <p:spPr>
          <a:xfrm>
            <a:off x="2976861" y="2297430"/>
            <a:ext cx="973067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137410"/>
            <a:ext cx="68825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  <a:p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будьте здоровы!!!</a:t>
            </a:r>
          </a:p>
          <a:p>
            <a:endParaRPr lang="ru-RU" sz="5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0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73365"/>
            <a:ext cx="6096000" cy="65112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узнать о том, была ли у северных народов (у народа ханты)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жвачка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как она называется, как она выглядит и как ее добывали, выявить о ее пользе или вреде для организма человека, узнать, продается ли в аптеке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жвачка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смолы деревьев.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расспросить своих родителей, бабушек, дедушек о том, какую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жвачку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жевали в детстве, когда еще в наших краях, в наших магазинах не продавали жевательную резинку, узнать как она называлась, когда ее собирали,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ознакомиться с хвойными деревьями нашего поселка,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попытаться найти на стволе лиственницы серу- «ух» и пожевать ее.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свойства серы(ух)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смола-живица-сера –ух.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серы не наносит вред здоровью человека.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2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65" y="290464"/>
            <a:ext cx="72000" cy="7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5732" y="922976"/>
            <a:ext cx="108000" cy="1463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507" y="2007606"/>
            <a:ext cx="72000" cy="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44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468" y="360515"/>
            <a:ext cx="324000" cy="18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" y="490536"/>
            <a:ext cx="378203" cy="50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8548" y="490536"/>
            <a:ext cx="405218" cy="5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599" y="1738860"/>
            <a:ext cx="32417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0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30" y="886118"/>
            <a:ext cx="288000" cy="3858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2784" y="1001860"/>
            <a:ext cx="360000" cy="48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19" y="95715"/>
            <a:ext cx="377811" cy="504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372" y="739397"/>
            <a:ext cx="323838" cy="43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971" y="739429"/>
            <a:ext cx="288000" cy="3841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98147" y="4826675"/>
            <a:ext cx="2851878" cy="72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Есть у родственницы </a:t>
            </a:r>
            <a:r>
              <a:rPr lang="ru-RU" dirty="0" smtClean="0"/>
              <a:t>елки</a:t>
            </a:r>
          </a:p>
          <a:p>
            <a:r>
              <a:rPr lang="ru-RU" dirty="0" smtClean="0"/>
              <a:t> </a:t>
            </a:r>
            <a:r>
              <a:rPr lang="ru-RU" dirty="0"/>
              <a:t>неколючие иголки,</a:t>
            </a:r>
          </a:p>
          <a:p>
            <a:r>
              <a:rPr lang="ru-RU" dirty="0"/>
              <a:t> но в отличие от </a:t>
            </a:r>
            <a:r>
              <a:rPr lang="ru-RU" dirty="0" smtClean="0"/>
              <a:t>елки</a:t>
            </a:r>
          </a:p>
          <a:p>
            <a:r>
              <a:rPr lang="ru-RU" dirty="0" smtClean="0"/>
              <a:t> </a:t>
            </a:r>
            <a:r>
              <a:rPr lang="ru-RU" dirty="0"/>
              <a:t>опадают те иголки.</a:t>
            </a:r>
          </a:p>
          <a:p>
            <a:r>
              <a:rPr lang="ru-RU" dirty="0"/>
              <a:t>                                                                               </a:t>
            </a:r>
            <a:r>
              <a:rPr lang="ru-RU" dirty="0" smtClean="0"/>
              <a:t>                                                                  (лиственница)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14" y="1051560"/>
            <a:ext cx="908510" cy="7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72" y="378545"/>
            <a:ext cx="587465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53" y="454831"/>
            <a:ext cx="723948" cy="68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4686" y="5571915"/>
            <a:ext cx="473039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Полярный Урал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0539" y="1730531"/>
            <a:ext cx="646859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5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188</Words>
  <Application>Microsoft Office PowerPoint</Application>
  <PresentationFormat>Широкоэкранный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Конев</dc:creator>
  <cp:lastModifiedBy>Ирина</cp:lastModifiedBy>
  <cp:revision>68</cp:revision>
  <dcterms:created xsi:type="dcterms:W3CDTF">2018-03-21T10:10:57Z</dcterms:created>
  <dcterms:modified xsi:type="dcterms:W3CDTF">2022-11-15T12:39:39Z</dcterms:modified>
</cp:coreProperties>
</file>