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10836" y="2130425"/>
            <a:ext cx="9254836" cy="147002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Разработка и демонстрация разноуровневых учебных заданий путешествие по Москве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Окружающий мир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 класс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УМК «Школа России»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</a:t>
            </a:r>
          </a:p>
          <a:p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5949280"/>
            <a:ext cx="4292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Выполнила: </a:t>
            </a:r>
            <a:r>
              <a:rPr lang="ru-RU" dirty="0" err="1" smtClean="0"/>
              <a:t>Коноплицкая</a:t>
            </a:r>
            <a:r>
              <a:rPr lang="ru-RU" dirty="0" smtClean="0"/>
              <a:t> Наталья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527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67544" y="548680"/>
            <a:ext cx="3960440" cy="64807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Тип задания: </a:t>
            </a:r>
            <a:r>
              <a:rPr lang="ru-RU" dirty="0" smtClean="0">
                <a:solidFill>
                  <a:schemeClr val="tx1"/>
                </a:solidFill>
              </a:rPr>
              <a:t>узнавание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1412776"/>
            <a:ext cx="3960440" cy="93610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Цель задания: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Знакомство с изучением городом Москвы 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7544" y="2564904"/>
            <a:ext cx="3960440" cy="208823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Содержание задания:</a:t>
            </a:r>
          </a:p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Каков приблизительный возраст Москвы?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А)850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Б)1200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В)2000</a:t>
            </a:r>
          </a:p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7545" y="5060687"/>
            <a:ext cx="3960440" cy="64807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FF0000"/>
                </a:solidFill>
              </a:rPr>
              <a:t>Предлагаемый ответ:   </a:t>
            </a:r>
            <a:r>
              <a:rPr lang="ru-RU" dirty="0" smtClean="0"/>
              <a:t>А)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4048" y="506729"/>
            <a:ext cx="3960440" cy="906047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Тема: «Путешествие по Москве»</a:t>
            </a:r>
          </a:p>
          <a:p>
            <a:pPr algn="ctr"/>
            <a:r>
              <a:rPr lang="ru-RU" dirty="0" smtClean="0"/>
              <a:t>Окружающий мир</a:t>
            </a:r>
          </a:p>
          <a:p>
            <a:pPr algn="ctr"/>
            <a:r>
              <a:rPr lang="ru-RU" dirty="0" smtClean="0"/>
              <a:t>2 класс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048" y="1887215"/>
            <a:ext cx="3960440" cy="2057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ru-RU" dirty="0" smtClean="0"/>
              <a:t>Вид задания: на выбор ответа</a:t>
            </a:r>
          </a:p>
          <a:p>
            <a:pPr>
              <a:lnSpc>
                <a:spcPct val="250000"/>
              </a:lnSpc>
            </a:pPr>
            <a:r>
              <a:rPr lang="ru-RU" dirty="0" smtClean="0"/>
              <a:t>Уровень: базовый (1 балл)</a:t>
            </a:r>
          </a:p>
          <a:p>
            <a:pPr>
              <a:lnSpc>
                <a:spcPct val="250000"/>
              </a:lnSpc>
            </a:pPr>
            <a:r>
              <a:rPr lang="ru-RU" dirty="0" smtClean="0"/>
              <a:t>Этап урока: первичное закрепление</a:t>
            </a:r>
            <a:endParaRPr lang="ru-RU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662632"/>
              </p:ext>
            </p:extLst>
          </p:nvPr>
        </p:nvGraphicFramePr>
        <p:xfrm>
          <a:off x="5004048" y="4437112"/>
          <a:ext cx="3816424" cy="15544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08212"/>
                <a:gridCol w="1908212"/>
              </a:tblGrid>
              <a:tr h="294003">
                <a:tc>
                  <a:txBody>
                    <a:bodyPr/>
                    <a:lstStyle/>
                    <a:p>
                      <a:r>
                        <a:rPr lang="ru-RU" dirty="0" smtClean="0"/>
                        <a:t>1 балл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Дан верный</a:t>
                      </a:r>
                      <a:r>
                        <a:rPr lang="ru-RU" baseline="0" dirty="0" smtClean="0"/>
                        <a:t> ответ</a:t>
                      </a:r>
                      <a:endParaRPr lang="ru-RU" dirty="0"/>
                    </a:p>
                  </a:txBody>
                  <a:tcPr/>
                </a:tc>
              </a:tr>
              <a:tr h="296057">
                <a:tc>
                  <a:txBody>
                    <a:bodyPr/>
                    <a:lstStyle/>
                    <a:p>
                      <a:r>
                        <a:rPr lang="ru-RU" dirty="0" smtClean="0"/>
                        <a:t> 0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баллов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 всех остальных случаях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623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4664"/>
            <a:ext cx="3987800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700849"/>
            <a:ext cx="3987800" cy="45061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Тип задания: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воспроизведение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1447650"/>
            <a:ext cx="3987800" cy="613197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Воспроизведение: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ранее усвоенных знаний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 гербах разных города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1" y="2204864"/>
            <a:ext cx="3830104" cy="989701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FF0000"/>
                </a:solidFill>
              </a:rPr>
              <a:t>Содержание </a:t>
            </a:r>
            <a:r>
              <a:rPr lang="ru-RU" dirty="0">
                <a:solidFill>
                  <a:srgbClr val="FF0000"/>
                </a:solidFill>
              </a:rPr>
              <a:t>задания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Подпишите название гербов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69" y="3241814"/>
            <a:ext cx="3672408" cy="136868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-21451" y="4241166"/>
            <a:ext cx="388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А)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24801" y="4269069"/>
            <a:ext cx="378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Б)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48937" y="4269069"/>
            <a:ext cx="380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В)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3886" y="4941168"/>
            <a:ext cx="4195434" cy="1049199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>
                <a:solidFill>
                  <a:srgbClr val="FF0000"/>
                </a:solidFill>
              </a:rPr>
              <a:t>Предлагаемый ответ</a:t>
            </a:r>
            <a:r>
              <a:rPr lang="ru-RU" dirty="0" smtClean="0">
                <a:solidFill>
                  <a:srgbClr val="FF0000"/>
                </a:solidFill>
              </a:rPr>
              <a:t>: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А)Владимир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Б)Орел</a:t>
            </a:r>
          </a:p>
          <a:p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В)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Москва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88024" y="1844824"/>
            <a:ext cx="39878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ru-RU" dirty="0"/>
              <a:t>Вид задания: на выбор ответа</a:t>
            </a:r>
          </a:p>
          <a:p>
            <a:pPr>
              <a:lnSpc>
                <a:spcPct val="250000"/>
              </a:lnSpc>
            </a:pPr>
            <a:r>
              <a:rPr lang="ru-RU" dirty="0"/>
              <a:t>Уровень: базовый </a:t>
            </a:r>
            <a:r>
              <a:rPr lang="ru-RU" dirty="0" smtClean="0"/>
              <a:t>(2 балла)</a:t>
            </a:r>
            <a:endParaRPr lang="ru-RU" dirty="0"/>
          </a:p>
          <a:p>
            <a:pPr>
              <a:lnSpc>
                <a:spcPct val="250000"/>
              </a:lnSpc>
            </a:pPr>
            <a:r>
              <a:rPr lang="ru-RU" dirty="0"/>
              <a:t>Этап урока: первичное закрепление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196940"/>
              </p:ext>
            </p:extLst>
          </p:nvPr>
        </p:nvGraphicFramePr>
        <p:xfrm>
          <a:off x="4932040" y="4029082"/>
          <a:ext cx="4104456" cy="169460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80120"/>
                <a:gridCol w="3024336"/>
              </a:tblGrid>
              <a:tr h="527261">
                <a:tc>
                  <a:txBody>
                    <a:bodyPr/>
                    <a:lstStyle/>
                    <a:p>
                      <a:r>
                        <a:rPr lang="ru-RU" dirty="0" smtClean="0"/>
                        <a:t>2 балла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Верно</a:t>
                      </a:r>
                      <a:r>
                        <a:rPr lang="ru-RU" baseline="0" dirty="0" smtClean="0"/>
                        <a:t> з</a:t>
                      </a:r>
                      <a:r>
                        <a:rPr lang="ru-RU" dirty="0" smtClean="0"/>
                        <a:t>аписаны</a:t>
                      </a:r>
                      <a:r>
                        <a:rPr lang="ru-RU" baseline="0" dirty="0" smtClean="0"/>
                        <a:t> название городов по </a:t>
                      </a:r>
                      <a:endParaRPr lang="ru-RU" dirty="0"/>
                    </a:p>
                  </a:txBody>
                  <a:tcPr/>
                </a:tc>
              </a:tr>
              <a:tr h="527261">
                <a:tc>
                  <a:txBody>
                    <a:bodyPr/>
                    <a:lstStyle/>
                    <a:p>
                      <a:r>
                        <a:rPr lang="ru-RU" dirty="0" smtClean="0"/>
                        <a:t>1 балл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</a:t>
                      </a:r>
                      <a:r>
                        <a:rPr lang="ru-RU" baseline="0" dirty="0" smtClean="0"/>
                        <a:t> написан один из гербов</a:t>
                      </a:r>
                      <a:endParaRPr lang="ru-RU" dirty="0"/>
                    </a:p>
                  </a:txBody>
                  <a:tcPr/>
                </a:tc>
              </a:tr>
              <a:tr h="527261">
                <a:tc>
                  <a:txBody>
                    <a:bodyPr/>
                    <a:lstStyle/>
                    <a:p>
                      <a:r>
                        <a:rPr lang="ru-RU" dirty="0" smtClean="0"/>
                        <a:t>0 баллов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</a:t>
                      </a:r>
                      <a:r>
                        <a:rPr lang="ru-RU" baseline="0" dirty="0" smtClean="0"/>
                        <a:t> всех остальных случаях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077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32656"/>
            <a:ext cx="3987800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539552" y="492980"/>
            <a:ext cx="3961516" cy="361169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Тип задания: </a:t>
            </a:r>
            <a:r>
              <a:rPr lang="ru-RU" dirty="0" smtClean="0"/>
              <a:t>понимание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1375643"/>
            <a:ext cx="3961516" cy="973237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Цель задания: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Выявление и оценка умений по теме «Путешествие по Москве»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2708920"/>
            <a:ext cx="3961516" cy="172819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>
                <a:solidFill>
                  <a:srgbClr val="FF0000"/>
                </a:solidFill>
              </a:rPr>
              <a:t>Содержание задания</a:t>
            </a:r>
            <a:r>
              <a:rPr lang="ru-RU" dirty="0" smtClean="0">
                <a:solidFill>
                  <a:srgbClr val="FF0000"/>
                </a:solidFill>
              </a:rPr>
              <a:t>: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Город Москва был основан более чем _____ лет назад на берегах ______. Основателем Москвы был князь_____.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552" y="4698000"/>
            <a:ext cx="3961516" cy="161132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FF0000"/>
                </a:solidFill>
              </a:rPr>
              <a:t>Предполагаемый ответ: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Город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Москва был основан более чем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850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лет назад на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берегах 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Москва-реки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Основателем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Москвы был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князь 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Юрий Долгорукий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61237" y="1263967"/>
            <a:ext cx="39878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ru-RU" dirty="0"/>
              <a:t>Вид задания: на выбор ответа</a:t>
            </a:r>
          </a:p>
          <a:p>
            <a:pPr>
              <a:lnSpc>
                <a:spcPct val="250000"/>
              </a:lnSpc>
            </a:pPr>
            <a:r>
              <a:rPr lang="ru-RU" dirty="0"/>
              <a:t>Уровень: базовый </a:t>
            </a:r>
            <a:r>
              <a:rPr lang="ru-RU" dirty="0" smtClean="0"/>
              <a:t>(3 балла)</a:t>
            </a:r>
            <a:endParaRPr lang="ru-RU" dirty="0"/>
          </a:p>
          <a:p>
            <a:pPr>
              <a:lnSpc>
                <a:spcPct val="250000"/>
              </a:lnSpc>
            </a:pPr>
            <a:r>
              <a:rPr lang="ru-RU" dirty="0"/>
              <a:t>Этап урока: первичное закрепление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629152"/>
              </p:ext>
            </p:extLst>
          </p:nvPr>
        </p:nvGraphicFramePr>
        <p:xfrm>
          <a:off x="4932039" y="3433792"/>
          <a:ext cx="4027048" cy="28479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3"/>
                <a:gridCol w="2298855"/>
              </a:tblGrid>
              <a:tr h="927689">
                <a:tc>
                  <a:txBody>
                    <a:bodyPr/>
                    <a:lstStyle/>
                    <a:p>
                      <a:r>
                        <a:rPr lang="ru-RU" dirty="0" smtClean="0"/>
                        <a:t>3 балла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Верно</a:t>
                      </a:r>
                      <a:r>
                        <a:rPr lang="ru-RU" baseline="0" dirty="0" smtClean="0"/>
                        <a:t> записаны  все пропущенные слова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 балла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Указан 2 правильный ответ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 балл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Указано 1</a:t>
                      </a:r>
                      <a:r>
                        <a:rPr lang="ru-RU" baseline="0" dirty="0" smtClean="0"/>
                        <a:t> неправильных ответа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0 баллов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</a:t>
                      </a:r>
                      <a:r>
                        <a:rPr lang="ru-RU" baseline="0" dirty="0" smtClean="0"/>
                        <a:t> всех остальных случаях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512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4664"/>
            <a:ext cx="3987800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638125"/>
            <a:ext cx="3987800" cy="57606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Тип задания: </a:t>
            </a:r>
            <a:r>
              <a:rPr lang="ru-RU" dirty="0"/>
              <a:t>Применение в знакомых условиях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7382" y="1248676"/>
            <a:ext cx="4020650" cy="108491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>
                <a:solidFill>
                  <a:srgbClr val="FF0000"/>
                </a:solidFill>
              </a:rPr>
              <a:t>Цель </a:t>
            </a:r>
            <a:r>
              <a:rPr lang="ru-RU" dirty="0" smtClean="0">
                <a:solidFill>
                  <a:srgbClr val="FF0000"/>
                </a:solidFill>
              </a:rPr>
              <a:t>задания: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преобразование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ранее знакомых знаний для решения практической задачи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70232" y="2333588"/>
            <a:ext cx="3987800" cy="108012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FF0000"/>
                </a:solidFill>
              </a:rPr>
              <a:t>Содержание задания: </a:t>
            </a:r>
            <a:r>
              <a:rPr lang="ru-RU" dirty="0" smtClean="0"/>
              <a:t>Мудрая </a:t>
            </a:r>
            <a:r>
              <a:rPr lang="ru-RU" dirty="0"/>
              <a:t>Черепаха интересуется, знаешь ли ты достопримечательности столицы. </a:t>
            </a:r>
            <a:r>
              <a:rPr lang="ru-RU" dirty="0" smtClean="0"/>
              <a:t>Соедини их с названиями.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31770" y="3785652"/>
            <a:ext cx="396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А)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27914" y="3817634"/>
            <a:ext cx="385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Б)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93991" y="3817634"/>
            <a:ext cx="386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В)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2609" y="4779498"/>
            <a:ext cx="354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Г)</a:t>
            </a:r>
            <a:endParaRPr lang="ru-RU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9953" y="5686118"/>
            <a:ext cx="3954950" cy="114568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Предполагаемый ответ: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А-3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Б-4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В-1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Г-2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94804" y="1248676"/>
            <a:ext cx="39878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ru-RU" dirty="0"/>
              <a:t>Вид задания: развернутый ответ</a:t>
            </a:r>
          </a:p>
          <a:p>
            <a:pPr>
              <a:lnSpc>
                <a:spcPct val="250000"/>
              </a:lnSpc>
            </a:pPr>
            <a:r>
              <a:rPr lang="ru-RU" dirty="0" smtClean="0"/>
              <a:t>Уровень</a:t>
            </a:r>
            <a:r>
              <a:rPr lang="ru-RU" dirty="0"/>
              <a:t>: повышенный (4 балла)</a:t>
            </a:r>
          </a:p>
          <a:p>
            <a:pPr>
              <a:lnSpc>
                <a:spcPct val="250000"/>
              </a:lnSpc>
            </a:pPr>
            <a:r>
              <a:rPr lang="ru-RU" dirty="0" smtClean="0"/>
              <a:t>Этап </a:t>
            </a:r>
            <a:r>
              <a:rPr lang="ru-RU" dirty="0"/>
              <a:t>урока: закрепление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844164"/>
              </p:ext>
            </p:extLst>
          </p:nvPr>
        </p:nvGraphicFramePr>
        <p:xfrm>
          <a:off x="4571842" y="3418501"/>
          <a:ext cx="4464654" cy="3106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327"/>
                <a:gridCol w="2232327"/>
              </a:tblGrid>
              <a:tr h="738306">
                <a:tc>
                  <a:txBody>
                    <a:bodyPr/>
                    <a:lstStyle/>
                    <a:p>
                      <a:r>
                        <a:rPr lang="ru-RU" dirty="0" smtClean="0"/>
                        <a:t>4 балла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Сопоставлены все правильные ответы</a:t>
                      </a:r>
                      <a:endParaRPr lang="ru-RU" dirty="0"/>
                    </a:p>
                  </a:txBody>
                  <a:tcPr/>
                </a:tc>
              </a:tr>
              <a:tr h="516814">
                <a:tc>
                  <a:txBody>
                    <a:bodyPr/>
                    <a:lstStyle/>
                    <a:p>
                      <a:r>
                        <a:rPr lang="ru-RU" dirty="0" smtClean="0"/>
                        <a:t>3 балла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Допущена</a:t>
                      </a:r>
                      <a:r>
                        <a:rPr lang="ru-RU" baseline="0" dirty="0" smtClean="0"/>
                        <a:t> 1 ошибка</a:t>
                      </a:r>
                      <a:endParaRPr lang="ru-RU" dirty="0"/>
                    </a:p>
                  </a:txBody>
                  <a:tcPr/>
                </a:tc>
              </a:tr>
              <a:tr h="516814">
                <a:tc>
                  <a:txBody>
                    <a:bodyPr/>
                    <a:lstStyle/>
                    <a:p>
                      <a:r>
                        <a:rPr lang="ru-RU" dirty="0" smtClean="0"/>
                        <a:t>2 балла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Допущено 2 ошибки</a:t>
                      </a:r>
                      <a:endParaRPr lang="ru-RU" dirty="0"/>
                    </a:p>
                  </a:txBody>
                  <a:tcPr/>
                </a:tc>
              </a:tr>
              <a:tr h="596111">
                <a:tc>
                  <a:txBody>
                    <a:bodyPr/>
                    <a:lstStyle/>
                    <a:p>
                      <a:r>
                        <a:rPr lang="ru-RU" dirty="0" smtClean="0"/>
                        <a:t>1 балл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Допущены 3 ошибки</a:t>
                      </a:r>
                      <a:endParaRPr lang="ru-RU" dirty="0"/>
                    </a:p>
                  </a:txBody>
                  <a:tcPr/>
                </a:tc>
              </a:tr>
              <a:tr h="738799">
                <a:tc>
                  <a:txBody>
                    <a:bodyPr/>
                    <a:lstStyle/>
                    <a:p>
                      <a:r>
                        <a:rPr lang="ru-RU" dirty="0" smtClean="0"/>
                        <a:t>0 баллов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 всех остальных случаях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35" y="3509322"/>
            <a:ext cx="1296144" cy="985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807" y="3509321"/>
            <a:ext cx="1334649" cy="985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456" y="3509322"/>
            <a:ext cx="1325579" cy="101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35" y="4493999"/>
            <a:ext cx="1330449" cy="989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Прямоугольник 40"/>
          <p:cNvSpPr/>
          <p:nvPr/>
        </p:nvSpPr>
        <p:spPr>
          <a:xfrm>
            <a:off x="369235" y="4120129"/>
            <a:ext cx="396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А)</a:t>
            </a:r>
            <a:endParaRPr lang="ru-RU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1665379" y="4152111"/>
            <a:ext cx="385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Б)</a:t>
            </a:r>
            <a:endParaRPr lang="ru-RU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031456" y="4152111"/>
            <a:ext cx="386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В)</a:t>
            </a:r>
            <a:endParaRPr lang="ru-RU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1727914" y="4485789"/>
            <a:ext cx="28125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arenR"/>
            </a:pPr>
            <a:r>
              <a:rPr lang="ru-RU" dirty="0" smtClean="0"/>
              <a:t>Большой театр</a:t>
            </a:r>
          </a:p>
          <a:p>
            <a:pPr marL="342900" indent="-342900">
              <a:buAutoNum type="arabicParenR"/>
            </a:pPr>
            <a:r>
              <a:rPr lang="ru-RU" dirty="0" smtClean="0"/>
              <a:t>Третьяковская галерея</a:t>
            </a:r>
          </a:p>
          <a:p>
            <a:pPr marL="342900" indent="-342900">
              <a:buAutoNum type="arabicParenR"/>
            </a:pPr>
            <a:r>
              <a:rPr lang="ru-RU" dirty="0" smtClean="0"/>
              <a:t>Московский кремль</a:t>
            </a:r>
          </a:p>
          <a:p>
            <a:pPr marL="342900" indent="-342900">
              <a:buAutoNum type="arabicParenR"/>
            </a:pPr>
            <a:r>
              <a:rPr lang="ru-RU" dirty="0" smtClean="0"/>
              <a:t>Храм Христа Спасителя</a:t>
            </a:r>
          </a:p>
        </p:txBody>
      </p:sp>
    </p:spTree>
    <p:extLst>
      <p:ext uri="{BB962C8B-B14F-4D97-AF65-F5344CB8AC3E}">
        <p14:creationId xmlns:p14="http://schemas.microsoft.com/office/powerpoint/2010/main" val="74140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0648"/>
            <a:ext cx="3987800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04048" y="1556792"/>
            <a:ext cx="3987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Вид задания: развернутый ответ</a:t>
            </a:r>
          </a:p>
          <a:p>
            <a:endParaRPr lang="ru-RU" dirty="0"/>
          </a:p>
          <a:p>
            <a:r>
              <a:rPr lang="ru-RU" dirty="0"/>
              <a:t>Уровень: высокий (5 баллов)</a:t>
            </a:r>
          </a:p>
          <a:p>
            <a:endParaRPr lang="ru-RU" dirty="0"/>
          </a:p>
          <a:p>
            <a:r>
              <a:rPr lang="ru-RU" dirty="0"/>
              <a:t>Этап урока: закрепление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339340"/>
              </p:ext>
            </p:extLst>
          </p:nvPr>
        </p:nvGraphicFramePr>
        <p:xfrm>
          <a:off x="5004048" y="3429000"/>
          <a:ext cx="4007768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2855640"/>
              </a:tblGrid>
              <a:tr h="226824">
                <a:tc>
                  <a:txBody>
                    <a:bodyPr/>
                    <a:lstStyle/>
                    <a:p>
                      <a:r>
                        <a:rPr lang="ru-RU" dirty="0" smtClean="0"/>
                        <a:t>5 баллов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Написаны все 5 улиц и дано объяснение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smtClean="0"/>
                        <a:t>их названий </a:t>
                      </a:r>
                      <a:endParaRPr lang="ru-RU" dirty="0"/>
                    </a:p>
                  </a:txBody>
                  <a:tcPr/>
                </a:tc>
              </a:tr>
              <a:tr h="226824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балла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Написаны 4 улицы</a:t>
                      </a:r>
                      <a:endParaRPr lang="ru-RU" dirty="0"/>
                    </a:p>
                  </a:txBody>
                  <a:tcPr/>
                </a:tc>
              </a:tr>
              <a:tr h="226824">
                <a:tc>
                  <a:txBody>
                    <a:bodyPr/>
                    <a:lstStyle/>
                    <a:p>
                      <a:r>
                        <a:rPr lang="ru-RU" dirty="0" smtClean="0"/>
                        <a:t>3 балла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Написаны 3 улицы</a:t>
                      </a:r>
                      <a:endParaRPr lang="ru-RU" dirty="0"/>
                    </a:p>
                  </a:txBody>
                  <a:tcPr/>
                </a:tc>
              </a:tr>
              <a:tr h="226824">
                <a:tc>
                  <a:txBody>
                    <a:bodyPr/>
                    <a:lstStyle/>
                    <a:p>
                      <a:r>
                        <a:rPr lang="ru-RU" dirty="0" smtClean="0"/>
                        <a:t>2 балла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Написаны 2</a:t>
                      </a:r>
                      <a:r>
                        <a:rPr lang="ru-RU" baseline="0" dirty="0" smtClean="0"/>
                        <a:t> улицы</a:t>
                      </a:r>
                      <a:endParaRPr lang="ru-RU" dirty="0"/>
                    </a:p>
                  </a:txBody>
                  <a:tcPr/>
                </a:tc>
              </a:tr>
              <a:tr h="226824">
                <a:tc>
                  <a:txBody>
                    <a:bodyPr/>
                    <a:lstStyle/>
                    <a:p>
                      <a:r>
                        <a:rPr lang="ru-RU" dirty="0" smtClean="0"/>
                        <a:t>1 балл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Написана</a:t>
                      </a:r>
                      <a:r>
                        <a:rPr lang="ru-RU" baseline="0" dirty="0" smtClean="0"/>
                        <a:t> 1 улица</a:t>
                      </a:r>
                      <a:endParaRPr lang="ru-RU" dirty="0"/>
                    </a:p>
                  </a:txBody>
                  <a:tcPr/>
                </a:tc>
              </a:tr>
              <a:tr h="226824">
                <a:tc>
                  <a:txBody>
                    <a:bodyPr/>
                    <a:lstStyle/>
                    <a:p>
                      <a:r>
                        <a:rPr lang="ru-RU" dirty="0" smtClean="0"/>
                        <a:t>0 баллов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 всех остальных случаях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493943" y="2496479"/>
            <a:ext cx="3987800" cy="1102939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Содержание задания: </a:t>
            </a:r>
            <a:r>
              <a:rPr lang="ru-RU" dirty="0" smtClean="0"/>
              <a:t>В </a:t>
            </a:r>
            <a:r>
              <a:rPr lang="ru-RU" dirty="0"/>
              <a:t>Москве построился микрорайон. Какие бы улицы у тебя были бы, Напиши не менее пяти улиц.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1755" y="1303635"/>
            <a:ext cx="3987800" cy="103086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FF0000"/>
                </a:solidFill>
              </a:rPr>
              <a:t>Цель задания: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Самостоятельное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преобразование ранее знакомых знаний для решения практической задачи в новых условиях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3943" y="458105"/>
            <a:ext cx="3987800" cy="64807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Тип задания: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Применение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новых условиях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536" y="4221088"/>
            <a:ext cx="3987800" cy="187220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Предполагаемый ответ: написаны 5 улиц. Например: 1. </a:t>
            </a:r>
            <a:r>
              <a:rPr lang="ru-RU" dirty="0" err="1" smtClean="0"/>
              <a:t>Утинская</a:t>
            </a:r>
            <a:endParaRPr lang="ru-RU" dirty="0" smtClean="0"/>
          </a:p>
          <a:p>
            <a:pPr algn="ctr"/>
            <a:r>
              <a:rPr lang="ru-RU" dirty="0" smtClean="0"/>
              <a:t>2.Посадкина</a:t>
            </a:r>
          </a:p>
          <a:p>
            <a:pPr algn="ctr"/>
            <a:r>
              <a:rPr lang="ru-RU" dirty="0" smtClean="0"/>
              <a:t>3.Полянкина</a:t>
            </a:r>
          </a:p>
          <a:p>
            <a:pPr algn="ctr"/>
            <a:r>
              <a:rPr lang="ru-RU" dirty="0" smtClean="0"/>
              <a:t>4. </a:t>
            </a:r>
            <a:r>
              <a:rPr lang="ru-RU" dirty="0" err="1" smtClean="0"/>
              <a:t>Липинская</a:t>
            </a:r>
            <a:endParaRPr lang="ru-RU" dirty="0" smtClean="0"/>
          </a:p>
          <a:p>
            <a:pPr algn="ctr"/>
            <a:r>
              <a:rPr lang="ru-RU" dirty="0" smtClean="0"/>
              <a:t>5. Медовая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087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156</TotalTime>
  <Words>496</Words>
  <Application>Microsoft Office PowerPoint</Application>
  <PresentationFormat>Экран (4:3)</PresentationFormat>
  <Paragraphs>118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Разработка и демонстрация разноуровневых учебных заданий путешествие по Москве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и демонстрация разноуровневых учебных заданий путешествие по Москве </dc:title>
  <dc:creator>Евгения</dc:creator>
  <cp:lastModifiedBy>Первый</cp:lastModifiedBy>
  <cp:revision>19</cp:revision>
  <dcterms:created xsi:type="dcterms:W3CDTF">2022-11-02T08:03:49Z</dcterms:created>
  <dcterms:modified xsi:type="dcterms:W3CDTF">2022-11-13T11:31:21Z</dcterms:modified>
</cp:coreProperties>
</file>