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10" r:id="rId3"/>
    <p:sldId id="288" r:id="rId4"/>
    <p:sldId id="299" r:id="rId5"/>
    <p:sldId id="266" r:id="rId6"/>
    <p:sldId id="293" r:id="rId7"/>
    <p:sldId id="323" r:id="rId8"/>
    <p:sldId id="321" r:id="rId9"/>
    <p:sldId id="284" r:id="rId10"/>
    <p:sldId id="318" r:id="rId11"/>
    <p:sldId id="274" r:id="rId12"/>
    <p:sldId id="314" r:id="rId13"/>
    <p:sldId id="316" r:id="rId14"/>
    <p:sldId id="300" r:id="rId15"/>
    <p:sldId id="319" r:id="rId16"/>
    <p:sldId id="326" r:id="rId17"/>
  </p:sldIdLst>
  <p:sldSz cx="6858000" cy="9144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1" autoAdjust="0"/>
    <p:restoredTop sz="86353" autoAdjust="0"/>
  </p:normalViewPr>
  <p:slideViewPr>
    <p:cSldViewPr>
      <p:cViewPr>
        <p:scale>
          <a:sx n="70" d="100"/>
          <a:sy n="70" d="100"/>
        </p:scale>
        <p:origin x="-3498" y="-24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25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4655-C77E-4234-81B5-CCCA6EF87AF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0049-720F-49BB-B66F-7D9F5E208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A4655-C77E-4234-81B5-CCCA6EF87AF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A0049-720F-49BB-B66F-7D9F5E208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hel-portal.ru/enc/uyskiy_bor" TargetMode="External"/><Relationship Id="rId2" Type="http://schemas.openxmlformats.org/officeDocument/2006/relationships/hyperlink" Target="http://chel-portal.ru/enc/%D0%9B%D0%B0%D1%80%D0%B8%D0%BD%D1%81%D0%BA%D0%B8%D0%B9_%D0%B1%D0%BE%D1%80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3.goodfon.ru/original/640x960/3/1f/nebo-reka-derevya-trava-cvety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80356" y="107141"/>
            <a:ext cx="6697289" cy="89297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8" y="2285984"/>
            <a:ext cx="6000792" cy="3170099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b="1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CC"/>
                </a:solidFill>
                <a:effectLst>
                  <a:glow rad="101600">
                    <a:schemeClr val="bg1">
                      <a:alpha val="6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Реки Челябинской области</a:t>
            </a:r>
          </a:p>
          <a:p>
            <a:pPr algn="ctr"/>
            <a:endParaRPr lang="ru-RU" sz="4800" b="1" smtClean="0">
              <a:ln w="10541" cmpd="sng">
                <a:solidFill>
                  <a:srgbClr val="002060"/>
                </a:solidFill>
                <a:prstDash val="solid"/>
              </a:ln>
              <a:solidFill>
                <a:srgbClr val="0066CC"/>
              </a:solidFill>
              <a:effectLst>
                <a:glow rad="101600">
                  <a:schemeClr val="bg1">
                    <a:alpha val="60000"/>
                  </a:schemeClr>
                </a:glo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CC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Природные достопримечательности</a:t>
            </a:r>
            <a:endParaRPr lang="ru-RU" sz="2800" b="1">
              <a:ln w="10541" cmpd="sng">
                <a:solidFill>
                  <a:srgbClr val="002060"/>
                </a:solidFill>
                <a:prstDash val="solid"/>
              </a:ln>
              <a:solidFill>
                <a:srgbClr val="0066CC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92" y="842965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Кузьмина Т.Е.</a:t>
            </a:r>
            <a:endParaRPr lang="ru-RU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42" y="428596"/>
            <a:ext cx="600079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На реке Сим расположены города Сим, Миньяр, Аша. Бывали случаи, когда разбушевавшийся Сим затапливал прибрежные населенные пункты и приводил к разрушениям.</a:t>
            </a:r>
            <a:r>
              <a:rPr lang="ru-RU" sz="1400" smtClean="0"/>
              <a:t>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Река популярна среди рыбаков. Здесь водится следующая рыба: уклейка, плотва, окунь, ерш, щука, линь, налим, голавль, пескарь. В верховьях встречается хариус. Живут раки.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На берегу реки Сим в Челябинской области расположен удивительный пульсирующий карстовый источник. Настоящее чудо природы. Весной или во время дождей этот ключ кажется совершенно обычным. А вот в период маловодья — зимой или во время летнего засушья — начинается странное: вода то вытекает лениво и по чуть-чуть, то вообще исчезает, то снова бьет ключом. Так повторяется каждые 2-5 минут . Он вытекает из невысокой отвесной скалы, затем «ныряет» под железнодорожное полотно и впадает в протекающую за ним реку Сим. 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Длина вытекающего ручья совсем невелика и составляет около 36 метров. У необычного родника целых два имени: Ералашный и Пропащий.  Это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единственный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подобный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источник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на Южном Урале. Именно поэтому с 1985 года он признан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памятником природы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и взят под охрану.</a:t>
            </a:r>
          </a:p>
          <a:p>
            <a:pPr algn="just"/>
            <a:endParaRPr lang="ru-RU" sz="1400"/>
          </a:p>
        </p:txBody>
      </p:sp>
      <p:pic>
        <p:nvPicPr>
          <p:cNvPr id="49154" name="Picture 2" descr="Пропащий (Ералашный) ключ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604" y="4500562"/>
            <a:ext cx="6249700" cy="41685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604" y="4786314"/>
            <a:ext cx="607223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pPr algn="just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      Самая быстрая и высокогорная в Челябинской области.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Перевод названия с башкирского– «большая река». На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реке Юрюзань находятся в основном только небольшие селения. Лишь в среднем течении на берегу расположены города – Усть-Катав, Трехгорный и Юрюзань.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По всему пути течения реки Юрюзань встречаются в основном широколиственные леса с преобладающими деревьями – дубом, осиной и липой. Хвойных же, с их елями и пихтами, не так много. Леса богаты ягодными растениями, такими как брусника и черника. По всему течению реки обитают волки, медведи, горностаи, лоси, а также живут рябчики и тетерева.</a:t>
            </a:r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     Река Юрюзань даёт прекрасные возможности для рыбалки. Река Юрюзань раньше являлась судоходной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66" y="0"/>
            <a:ext cx="600079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pPr algn="ctr"/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 Юрюзань </a:t>
            </a:r>
            <a:endParaRPr lang="ru-RU" sz="44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 descr="юрюзань река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85794" y="1071538"/>
            <a:ext cx="5804993" cy="385765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04" y="4000496"/>
            <a:ext cx="61436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Юрюзань — одна из красивейших рек Южного Урала. Она славится своими красивыми скалами и многочисленными пещерами.   Одна из самых красивых и величественных скал на реке Юрюзань – Большой Лимоновский гребень. </a:t>
            </a:r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Это огромная отвесная каменная стена высотой до 70 метров. Гребень скалы вытянулся вдоль левого берега реки более чем на километр. На вершине горы – прекрасная смотровая площадка. В нижнем конце скал на высоте 50 м находится пещера Гребневая (или Старичная), длина которой — 35,5 м.</a:t>
            </a:r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  Большой Лимоновский гребень находится в 32 километрах ниже по течению от станции Усть-Катав. Является памятником природы.</a:t>
            </a:r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 Свое название Большой Лимоновский гребень получил по деревне Лимоновке, когда-то стоявшей напротив него, на левом берегу реки Юрюзань. Сейчас от деревни сохранилась обширная поляна. Местные жители говорят, что на этой поляне приземляется огромное НЛО.    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река Юрюзань | сплавы по рекам Башкирии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604" y="214282"/>
            <a:ext cx="6193080" cy="41004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12" y="4357686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Большой Лимоновский гребень Усть-Катав</a:t>
            </a:r>
            <a:endParaRPr lang="ru-RU" sz="160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66" y="428596"/>
            <a:ext cx="6000792" cy="874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Памятник природы «Хваточный гребень» расположен на  территории г. Усть-Катава, недалеко от бывшей деревни Кочкари. Хваточный гребень (Хватка) представляет собой береговую гряду скалистых утесов протяженностью 300 м, сложенную известняками. В гребне есть 2 пещеры, которые обычно называют Кочкарскими. Вход в верхнюю пещеру хорошо виден с реки. Длина ее всего 8,5 м. Немного ниже в тех же скалах находится 2-ая пещера – длиной около 40 м. В ней в древности жил человек – здесь археологами были найдены кости животных ледникового периода. В результате археологических раскопок в пещере Кочкари I были обнаружены небольшой округлый очаг, кости животных и птиц, несколько кремневых  предметов..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 окрестностях Хваточного гребня произрастают сосновые леса с примесью березы, осины; изредка встречаются ель, пихта, лиственница. Вдоль берега реки Юрюзань имеются заросли ольхи серой, ивы, встречаются вяз, тополь. </a:t>
            </a:r>
            <a:endParaRPr lang="ru-RU" sz="1400" b="1" smtClean="0"/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s://travelvillage.ru/upload/resize_cache/sprint.editor/5f2/1024_768_1/5f2be9faf2b56170adf1e5e6a00d924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604" y="499040"/>
            <a:ext cx="6215106" cy="411508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8" y="4786314"/>
            <a:ext cx="578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Особо охраняемая природная территория Челябинской области. Геологический памятник природы.Хваточный Гребень.  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66" y="4714876"/>
            <a:ext cx="621510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endParaRPr lang="ru-RU"/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66" y="0"/>
            <a:ext cx="600079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pPr algn="ctr"/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 Уй  </a:t>
            </a:r>
            <a:endParaRPr lang="ru-RU" sz="44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42" y="4500562"/>
            <a:ext cx="61436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/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Одна из самых крупных рек Челябинской области. Уй в переводе с башкирского — </a:t>
            </a: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«долина»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«низина»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. дала название крупному селу Уйское,. Река протекает по территории Уйского, Троицкого и Октябрьского районов Челябинской области,  Уй служит границей с Казахстаном.. Река Уй очень живописная. Она имеет извилистое русло и много порогов и небольших островов. В своём верховье река горная, ниже по течению – равнинная. Дно реки Уй песчаное, в отдельных местах каменистое. 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Побережье покрыто лесом, который перемежается с солонцами. Эти участки не пригодны для сельского хозяйства, поэтому используются для выпаса скота и заготовки сена.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Самой низкой точкой области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считается долина реки Уй на границе с Курганской областью. Ее высота над уровнем моря – всего 102 м. 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В реке водятся чебак, елец, щука, окунь, белый амур, судак, пескарь (на порогах), популярный объект лова — канальный сом, попадаются экземпляры до 60 см. </a:t>
            </a:r>
          </a:p>
          <a:p>
            <a:pPr algn="just"/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s2.fotokto.ru/photo/full/92/92383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604" y="1500166"/>
            <a:ext cx="6208842" cy="407196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42" y="357158"/>
            <a:ext cx="6072230" cy="911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 бассейне реки Уй расположены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ботанические памятники природы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областного значения — </a:t>
            </a:r>
            <a:r>
              <a:rPr lang="ru-RU" sz="1400" err="1" smtClean="0">
                <a:latin typeface="Times New Roman" pitchFamily="18" charset="0"/>
                <a:cs typeface="Times New Roman" pitchFamily="18" charset="0"/>
                <a:hlinkClick r:id="rId2"/>
              </a:rPr>
              <a:t>Ларинский бор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1400" err="1" smtClean="0">
                <a:latin typeface="Times New Roman" pitchFamily="18" charset="0"/>
                <a:cs typeface="Times New Roman" pitchFamily="18" charset="0"/>
                <a:hlinkClick r:id="rId3"/>
              </a:rPr>
              <a:t>Уйский бор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, а также несколько островных боров.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 Ларинский бор- это ленточный островной бор, расположен на холмах, вершины которых сложены скальными выходами. Растительность в Ларинском бору - сосна и береза, есть я лиственницы, осины, встречается рябина. Богат бор лекарственными растениями, занесены в Красную книгу Челябинской области: горицвет весенний и венерин башмачок. Близ Ларинского бора местным учителем Алексеем Мироновичем. Крыловым и его учениками были найдены бивни мамонта (в 1940-ые годы). Их вымыла разлившаяся вода. Потом эти находки стали экспонатами Уйского краеведческого музея.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В Ларинском бору встречаются лоси и косули. Есть барсуки, куницы, выдры, лисы. сюда заходят дикие кабаны, волки. Когда-то местные жители охотились здесь на медведя. 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Уйский бор круглый год бор радует глаз вечнозеленой хвоей деревьев, также встречается береза повислая бородавчатая, в ложбинах — береза пушистая и осина, на берегах водоемов — ольха серая. А сибирская лиственница растет лишь в Уйском бору.</a:t>
            </a: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 Уйском бору обитают: глухарь и тетерев степной. Для охраны лося, косули, тетерева, глухаря в 1980 году был создан Уйский комплексный заказник. </a:t>
            </a:r>
          </a:p>
          <a:p>
            <a:endParaRPr lang="ru-RU" smtClean="0"/>
          </a:p>
          <a:p>
            <a:endParaRPr lang="ru-RU"/>
          </a:p>
        </p:txBody>
      </p:sp>
      <p:pic>
        <p:nvPicPr>
          <p:cNvPr id="1026" name="Picture 2" descr="http://photos.wikimapia.org/p/00/04/86/85/69_big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142984" y="249984"/>
            <a:ext cx="5143536" cy="385765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80" y="428596"/>
            <a:ext cx="59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CC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Береги природу!</a:t>
            </a:r>
            <a:endParaRPr lang="ru-RU" sz="5400" b="1">
              <a:ln w="10541" cmpd="sng">
                <a:solidFill>
                  <a:srgbClr val="002060"/>
                </a:solidFill>
                <a:prstDash val="solid"/>
              </a:ln>
              <a:solidFill>
                <a:srgbClr val="0066CC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22" y="5286380"/>
            <a:ext cx="4357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/>
          </a:p>
        </p:txBody>
      </p:sp>
      <p:pic>
        <p:nvPicPr>
          <p:cNvPr id="31746" name="Picture 2" descr=" 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2886" y="1571604"/>
            <a:ext cx="6672229" cy="4170143"/>
          </a:xfrm>
          <a:prstGeom prst="rect">
            <a:avLst/>
          </a:prstGeom>
          <a:noFill/>
        </p:spPr>
      </p:pic>
      <p:pic>
        <p:nvPicPr>
          <p:cNvPr id="7" name="Picture 2" descr="https://cloud.prezentacii.org/18/12/107859/images/screen2.jpg"/>
          <p:cNvPicPr>
            <a:picLocks noChangeAspect="1" noChangeArrowheads="1"/>
          </p:cNvPicPr>
          <p:nvPr/>
        </p:nvPicPr>
        <p:blipFill>
          <a:blip r:embed="rId3" cstate="print"/>
          <a:srcRect l="6592" t="39063" r="45068"/>
          <a:stretch>
            <a:fillRect/>
          </a:stretch>
        </p:blipFill>
        <p:spPr bwMode="auto">
          <a:xfrm>
            <a:off x="1643050" y="5786446"/>
            <a:ext cx="3643338" cy="3192539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8" name="Picture 6" descr="http://pic38.nipic.com/20140226/3554136_203502283346_2.jpg"/>
          <p:cNvPicPr>
            <a:picLocks noChangeAspect="1" noChangeArrowheads="1"/>
          </p:cNvPicPr>
          <p:nvPr/>
        </p:nvPicPr>
        <p:blipFill>
          <a:blip r:embed="rId2" cstate="print"/>
          <a:srcRect l="43604" b="4457"/>
          <a:stretch>
            <a:fillRect/>
          </a:stretch>
        </p:blipFill>
        <p:spPr bwMode="auto">
          <a:xfrm>
            <a:off x="103672" y="142860"/>
            <a:ext cx="6650656" cy="885828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74" y="1928794"/>
            <a:ext cx="42862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Челябинской области находится </a:t>
            </a:r>
          </a:p>
          <a:p>
            <a:pPr algn="ctr"/>
            <a:r>
              <a:rPr lang="ru-RU" sz="3600" b="1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360 рек. </a:t>
            </a:r>
          </a:p>
          <a:p>
            <a:pPr algn="ctr"/>
            <a:r>
              <a:rPr lang="ru-RU" sz="3600" b="1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Все они неглубокие, несудоходные. </a:t>
            </a:r>
            <a:endParaRPr lang="ru-RU" sz="3600" b="1">
              <a:ln w="1905">
                <a:solidFill>
                  <a:srgbClr val="002060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42" y="4643438"/>
            <a:ext cx="607223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66" y="0"/>
            <a:ext cx="60007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pPr algn="ctr"/>
            <a: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 Урал </a:t>
            </a:r>
            <a:endParaRPr lang="ru-RU" sz="4000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604" y="3002340"/>
            <a:ext cx="621510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 algn="just"/>
            <a:endParaRPr lang="ru-RU" sz="1600" smtClean="0"/>
          </a:p>
        </p:txBody>
      </p:sp>
      <p:sp>
        <p:nvSpPr>
          <p:cNvPr id="10" name="TextBox 9"/>
          <p:cNvSpPr txBox="1"/>
          <p:nvPr/>
        </p:nvSpPr>
        <p:spPr>
          <a:xfrm>
            <a:off x="785794" y="5072066"/>
            <a:ext cx="585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Знак "Европа - Азия" в селе Кизильском, Челябинская область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66" y="5429256"/>
            <a:ext cx="621510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Самая крупная река в Челябинской области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. Старое название Яик. Берет начало в горах Южного Урала, Естественная водная граница между Азией и Европой проходит в Челябинской области. Непосредственно на ней стоят Магнитогорск и Верхнеуральск.  Ниже Верхнеуральска Урал совершенно равнинная река, а ниже Магнитогорска — снова течет в узких скалистых берегах.  И хотя река очень протяженная, она при этом мелководная. Ближе к воде селятся бобры, выдры и ондатры. В южных степях обитают мелкие грызуны, змеи, ящерицы. Гнездятся около 240 видов птиц, в том числе чайки и крачки. 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В 3 км от г. Верхнеуральска, на правом берегу реки Урал находится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гора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с чудным названием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Извоз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. Раньше служила местом отдыха для крестьян, возивших руду в Белорецк. Позднее на склонах высадили сосны, проложили тропинки для туристов. Сейчас эта местность охраняется, как ботанический памятник природы.</a:t>
            </a:r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822" name="Picture 6" descr="Знак Европа - Азия в селе Кизильском, Челябинская область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42918" y="1000100"/>
            <a:ext cx="6069124" cy="404810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42" y="357158"/>
            <a:ext cx="58579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Достопримечательности на реке  Урал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На берегах реки Урал в районе села Кизильское достаточно живописнейших скал, возвышенностей, утёсов.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   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s://pp.userapi.com/c837729/v837729888/5e97d/qIN3vxAkkKg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603" y="1214414"/>
            <a:ext cx="4179797" cy="27691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66" y="4000496"/>
            <a:ext cx="39290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Синий шихан (или Синий камень).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Это геологический памятник природы, когда-то тут был палеовулкан.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2" name="Picture 4" descr="https://pp.userapi.com/c837729/v837729888/5ebf0/Jy6WwO_DceY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071678" y="4572000"/>
            <a:ext cx="4214762" cy="27922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604" y="8286776"/>
            <a:ext cx="6143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Река Урал по праву считается одним из самых богатых водоёмов области на всём своём протяжении; Урал может порадовать судаком, лещом, сазаном, сомами, голавлем.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554" y="7358082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Эти утесы возвышаются на 40 метров! Не слабо для степи! Обрываются они неожиданно, поэтому нужно соблюдать осторожность. Утесы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Семь братьев-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памятник природы.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66" y="4714876"/>
            <a:ext cx="621510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endParaRPr lang="ru-RU" smtClean="0"/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 старых источниках реку называют Мияс. Река Миасс берет начало из ключа на склонах Уральских гор, «путешествует» из Башкирии в Челябинскую область. Её называют «матерью родниковых вод». 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Напористая река Миасс за миллионы лет проточила в толще известняков гигантский каньон, который назвали Устиновским. И теперь вдоль реки на протяжении километра возвышаются огромные скалы. Сегодня здесь открыты 48 подземных объектов: гроты, навесы, карстовые арки и пещеры – причем в одной из них ученые обнаружили кости животных ледникового периода: найдены останки сайги, лошади, шерстистого носорога, пещерного льва и других животных. 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В 1823 году в долине реки Миасс были обнаружены залежи золота, а чуть позже  найден самородок золота весом 36,2 килограмма. Самородок получил название "Большой треугольник". Он был и остается самой крупной золотой добычей, обнаруженной на территории нашей страны. Его можно увидеть в Алмазном фонде Кремля. Добывается этот драгоценный металл и в наши дни. </a:t>
            </a: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66" y="0"/>
            <a:ext cx="60007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pPr algn="ctr"/>
            <a: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 Миасс </a:t>
            </a:r>
            <a:endParaRPr lang="ru-RU" sz="4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7364" y="5000628"/>
            <a:ext cx="4071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err="1" smtClean="0">
                <a:latin typeface="Times New Roman" pitchFamily="18" charset="0"/>
                <a:cs typeface="Times New Roman" pitchFamily="18" charset="0"/>
              </a:rPr>
              <a:t>Устиновский каньон 30 км от г. Миасс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s://hornews.com/upload/images/ustinovskiy-kanyon-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1480" y="1000100"/>
            <a:ext cx="5981700" cy="399097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42" y="357158"/>
            <a:ext cx="621510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Миасс –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одна из важнейших рек Челябинской области и главная река Челябинска.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Ленинградский мост в г. Челябинске соединяет «уральский» и «сибирский» берега реки Миасс. Так что фактически жители, к примеру, района ЧТЗ сибиряки, а "северо-запада" – уральцы. 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Глубина реки изменяется от 20 см на перекатах до 7 м на плесах. Больше половины жителей Челябинской области пользуются её водой. В реке Миасс встречается плотва, уклейка, лещ, щука, окунь, ерш, карась, елец, линь, налим.</a:t>
            </a:r>
          </a:p>
          <a:p>
            <a:pPr algn="just"/>
            <a:endParaRPr lang="ru-RU" smtClean="0"/>
          </a:p>
          <a:p>
            <a:pPr algn="just"/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pic>
        <p:nvPicPr>
          <p:cNvPr id="37890" name="Picture 2" descr="https://i.pinimg.com/originals/65/a2/9a/65a29a4fbf836678276f7ced671b7fdb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0042" y="4643438"/>
            <a:ext cx="6204472" cy="41383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42" y="1428728"/>
            <a:ext cx="621510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 реке Миасс обнаружено 36 видов водорослей, но в черте г. Челябинска на реке произрастает, в основном, осока и камыш. По берегам Миасса сумели сохраниться и даже увеличить потомство насекомые, животные и птицы, находящиеся на грани исчезновения. Занесенный в Красную книгу орлан-белохвост ежегодно отмечается в долинах реки Миасс. В долине реки можно встретить норку европейскую, выдру, а вдоль реки выше и ниже Челябинска по течению и даже на Шершневском водохранилище обосновались бобры. В центре промышленного Челябинска специалисты также обнаружили редчайший вид моллюска – прудовика плащеносного и стрекозу с забавным названием «красотка - девушка». Эти виды редко где встречаются. 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В отчёте Министерства природных ресурсов и экологии за 2007 год река Миасс названа одной из наиболее загрязнённых в России.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66" y="0"/>
            <a:ext cx="60007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pPr algn="ctr"/>
            <a: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 Ай </a:t>
            </a:r>
            <a:endParaRPr lang="ru-RU" sz="4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604" y="3002340"/>
            <a:ext cx="6215106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/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/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В переводе с башкирского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Ай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означает «месяц/ луна». Начало берет недалеко от города Златоуста Челябинской области из Большого Клюквенного болота, которое расположено между хребтами Уральских гор. В береговых почвах много известняка, поэтому вода в реке всегда мутная. Долина реки Ай считается самой влажной местностью Южного Урала, она сплошь заросла лесом, где</a:t>
            </a:r>
            <a:r>
              <a:rPr lang="ru-RU" sz="1600" smtClean="0"/>
              <a:t>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водятся: белка, соболь, лиса, лось, хозяин тайги –медведь, вот далеко не все ее обитатели. Протекая по Саткинскому району, река прокладывает себе маршрут сквозь живописные скалистые берега, поросшие соснами и елями. Саткинский участок долины реки Ай объявлен государственным гидрологическим памятником природы областного значения. </a:t>
            </a:r>
            <a:endParaRPr lang="ru-RU" sz="1600" smtClean="0"/>
          </a:p>
          <a:p>
            <a:pPr algn="just"/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18 big 136176679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36223" y="1238625"/>
            <a:ext cx="6178925" cy="413719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43050" y="5357818"/>
            <a:ext cx="500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err="1" smtClean="0">
                <a:latin typeface="Times New Roman" pitchFamily="18" charset="0"/>
                <a:cs typeface="Times New Roman" pitchFamily="18" charset="0"/>
              </a:rPr>
              <a:t>Саткинский участок долины реки Ай</a:t>
            </a:r>
            <a:endParaRPr lang="ru-RU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42" y="4857752"/>
            <a:ext cx="62151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      Необычайно красивы берега реки с живописными скалами. Скалы    Большие и Малые Притесы, расположенные на реке Ай, относятся к Челябинской области. Одна из самых известных и популярных достопримечательностей южноуральской реки Ай – скала Большие Притесы. Это высокая и протяженная скальная стена, высотой до 100 метров.</a:t>
            </a:r>
            <a:r>
              <a:rPr lang="ru-RU" sz="1600" smtClean="0"/>
              <a:t>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Большие Притесы отличаются отвесной формой. Только одно место позволяет подняться на самую вершину, причем и в этом случае будет крутой склон. В скале можно обнаружить несколько интересных пещер.  Всего по берегами реки Ай находится 38 пещер. На берегах реки археологи нашли стоянки древнего человека, а около поселка Межевой можно поглядеть и на рисунки древних людей.</a:t>
            </a:r>
          </a:p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На реке Ай в Челябинской области расположены крупные города Златоуст, Куса. 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6" name="Picture 4" descr="Большие Притесы реки Ай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0042" y="571472"/>
            <a:ext cx="6204793" cy="413859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66" y="4643438"/>
            <a:ext cx="621510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endParaRPr lang="ru-RU" smtClean="0"/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Сим –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самая живописная река на Южном Урале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, интересна своими красивыми скалами и многочисленными пещерами. В Игнатьевской пещере найдены рисунки древних людей , на которых изображены фигуры животных (мамонты, лошади, бык, носорог), людей и знаки. 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Вода в реке Сим и ее притоках чистая и прозрачная.  В верховьях Сим течет среди гор, покрытых лесами. В районе Игнатьевской пещеры река течет по подземному руслу, образуя суходол.  Вода уходит под землю полностью, у всех наблюдателей создается впечатление, что воды Сима «уходят» под скалу.. Вода прошла под горой по прямой, кратчайшим путем, около 650 м, а на поверхности оставила после себя чуть больше двух километров сухого русла, и это интересное явление — суходол реки Сим отнесен к гидрологическим памятникам природы.</a:t>
            </a:r>
          </a:p>
          <a:p>
            <a:pPr algn="just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66" y="0"/>
            <a:ext cx="60007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pPr algn="ctr"/>
            <a: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 Сим </a:t>
            </a:r>
            <a:endParaRPr lang="ru-RU" sz="4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22" y="4929190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err="1" smtClean="0">
                <a:latin typeface="Times New Roman" pitchFamily="18" charset="0"/>
                <a:cs typeface="Times New Roman" pitchFamily="18" charset="0"/>
              </a:rPr>
              <a:t>Игнатьевская пещера Катав - Ивановский район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rusiber.ru/wp-content/uploads/2018/12/dostoprimechatelnosti-yuzhnogo-urala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604" y="1142976"/>
            <a:ext cx="6239478" cy="414340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2901</TotalTime>
  <Words>839</Words>
  <Application>Microsoft Office PowerPoint</Application>
  <PresentationFormat>Экран (4:3)</PresentationFormat>
  <Paragraphs>149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Проповедник</cp:lastModifiedBy>
  <cp:revision>300</cp:revision>
  <dcterms:created xsi:type="dcterms:W3CDTF">2020-04-14T07:01:57Z</dcterms:created>
  <dcterms:modified xsi:type="dcterms:W3CDTF">2022-11-13T11:03:28Z</dcterms:modified>
</cp:coreProperties>
</file>