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28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рок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литературного чтения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 класс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Учитель: </a:t>
            </a:r>
          </a:p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Федосеева Елена Михайловна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Работа в группе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Цель работы: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/>
              <a:t>составить  </a:t>
            </a:r>
            <a:r>
              <a:rPr lang="ru-RU" dirty="0" smtClean="0"/>
              <a:t>портрет- </a:t>
            </a:r>
            <a:r>
              <a:rPr lang="ru-RU" dirty="0" smtClean="0"/>
              <a:t>характеристику героя.</a:t>
            </a:r>
            <a:endParaRPr lang="ru-RU" dirty="0" smtClean="0"/>
          </a:p>
          <a:p>
            <a:pPr>
              <a:buNone/>
            </a:pP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План: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/>
              <a:t>Предлагаем </a:t>
            </a:r>
            <a:r>
              <a:rPr lang="ru-RU" dirty="0" smtClean="0"/>
              <a:t>слова, которые отвечают на вопрос </a:t>
            </a:r>
            <a:r>
              <a:rPr lang="ru-RU" dirty="0" smtClean="0"/>
              <a:t>КАКОЙ? </a:t>
            </a:r>
            <a:r>
              <a:rPr lang="ru-RU" dirty="0" smtClean="0"/>
              <a:t>и помогают представить </a:t>
            </a:r>
            <a:r>
              <a:rPr lang="ru-RU" dirty="0" smtClean="0"/>
              <a:t>героя.</a:t>
            </a:r>
            <a:endParaRPr lang="ru-RU" dirty="0" smtClean="0"/>
          </a:p>
          <a:p>
            <a:r>
              <a:rPr lang="ru-RU" dirty="0" smtClean="0"/>
              <a:t>Обсуждаем, </a:t>
            </a:r>
            <a:r>
              <a:rPr lang="ru-RU" dirty="0" smtClean="0"/>
              <a:t>выбираем   5-6 наиболее </a:t>
            </a:r>
            <a:r>
              <a:rPr lang="ru-RU" dirty="0" smtClean="0"/>
              <a:t>точных слов </a:t>
            </a:r>
            <a:r>
              <a:rPr lang="ru-RU" dirty="0" smtClean="0"/>
              <a:t>- </a:t>
            </a:r>
            <a:r>
              <a:rPr lang="ru-RU" dirty="0" smtClean="0"/>
              <a:t>характеристик,  </a:t>
            </a:r>
            <a:endParaRPr lang="ru-RU" dirty="0" smtClean="0"/>
          </a:p>
          <a:p>
            <a:r>
              <a:rPr lang="ru-RU" dirty="0" smtClean="0"/>
              <a:t>Записываем  </a:t>
            </a:r>
            <a:r>
              <a:rPr lang="ru-RU" dirty="0" smtClean="0"/>
              <a:t>на </a:t>
            </a:r>
            <a:r>
              <a:rPr lang="ru-RU" dirty="0" smtClean="0"/>
              <a:t>полоске </a:t>
            </a:r>
            <a:r>
              <a:rPr lang="ru-RU" dirty="0" smtClean="0"/>
              <a:t>бумаги слова, </a:t>
            </a:r>
            <a:r>
              <a:rPr lang="ru-RU" dirty="0" smtClean="0"/>
              <a:t>наклеиваем </a:t>
            </a:r>
            <a:r>
              <a:rPr lang="ru-RU" dirty="0" smtClean="0"/>
              <a:t>на основу. </a:t>
            </a:r>
            <a:endParaRPr lang="ru-RU" dirty="0" smtClean="0"/>
          </a:p>
          <a:p>
            <a:r>
              <a:rPr lang="ru-RU" dirty="0" smtClean="0"/>
              <a:t>Зачитываем </a:t>
            </a:r>
            <a:r>
              <a:rPr lang="ru-RU" dirty="0" smtClean="0"/>
              <a:t>свой результат классу.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Итог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Цели,</a:t>
            </a:r>
            <a:r>
              <a:rPr lang="ru-RU" dirty="0" smtClean="0"/>
              <a:t> которые мы наметили в начале урока:</a:t>
            </a:r>
          </a:p>
          <a:p>
            <a:pPr lvl="1"/>
            <a:r>
              <a:rPr lang="ru-RU" dirty="0" smtClean="0"/>
              <a:t>Составить </a:t>
            </a:r>
            <a:r>
              <a:rPr lang="ru-RU" dirty="0" smtClean="0"/>
              <a:t>словесные портреты </a:t>
            </a:r>
            <a:r>
              <a:rPr lang="ru-RU" dirty="0" smtClean="0"/>
              <a:t>героев сказки;</a:t>
            </a:r>
          </a:p>
          <a:p>
            <a:pPr lvl="1"/>
            <a:r>
              <a:rPr lang="ru-RU" dirty="0" smtClean="0"/>
              <a:t>Сравнить  их; </a:t>
            </a:r>
          </a:p>
          <a:p>
            <a:pPr lvl="1"/>
            <a:r>
              <a:rPr lang="ru-RU" dirty="0" smtClean="0"/>
              <a:t>Понять, чему учит </a:t>
            </a:r>
            <a:r>
              <a:rPr lang="ru-RU" dirty="0" smtClean="0"/>
              <a:t>сказка</a:t>
            </a:r>
          </a:p>
          <a:p>
            <a:pPr lvl="0"/>
            <a:endParaRPr lang="ru-RU" dirty="0" smtClean="0"/>
          </a:p>
          <a:p>
            <a:pPr>
              <a:buNone/>
            </a:pPr>
            <a:r>
              <a:rPr lang="ru-RU" dirty="0" smtClean="0"/>
              <a:t>- Удалось </a:t>
            </a:r>
            <a:r>
              <a:rPr lang="ru-RU" dirty="0" smtClean="0"/>
              <a:t>ли нам их достичь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- Что поняли благодаря </a:t>
            </a:r>
            <a:r>
              <a:rPr lang="ru-RU" dirty="0" smtClean="0"/>
              <a:t>уроку?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Оценивание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28662" y="2071677"/>
          <a:ext cx="7286676" cy="3357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3338"/>
                <a:gridCol w="3643338"/>
              </a:tblGrid>
              <a:tr h="7259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Сумма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баллов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Результат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6538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 и более баллов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Отличная работа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53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13-15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Хорошо поработал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08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12-10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 тебя есть успехи, 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надо ещё постараться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 по выбору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Приготовить выразительное чтение сказки</a:t>
            </a:r>
          </a:p>
          <a:p>
            <a:endParaRPr lang="ru-RU" dirty="0" smtClean="0"/>
          </a:p>
          <a:p>
            <a:r>
              <a:rPr lang="ru-RU" dirty="0" smtClean="0"/>
              <a:t>нарисовать  одного из персонажей сказки, </a:t>
            </a:r>
            <a:r>
              <a:rPr lang="ru-RU" dirty="0" smtClean="0"/>
              <a:t>подобрать </a:t>
            </a:r>
            <a:r>
              <a:rPr lang="ru-RU" dirty="0" smtClean="0"/>
              <a:t>к рисунку предложение</a:t>
            </a:r>
            <a:r>
              <a:rPr lang="ru-RU" dirty="0" smtClean="0"/>
              <a:t>, пословицу, </a:t>
            </a:r>
            <a:r>
              <a:rPr lang="ru-RU" dirty="0" smtClean="0"/>
              <a:t>подходящие по смыслу.</a:t>
            </a:r>
          </a:p>
          <a:p>
            <a:endParaRPr lang="ru-RU" dirty="0"/>
          </a:p>
        </p:txBody>
      </p:sp>
      <p:pic>
        <p:nvPicPr>
          <p:cNvPr id="4" name="Picture 6" descr="http://diafilmy.su/uploads/posts/2011-08/1312400215_p_00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4071942"/>
            <a:ext cx="2915816" cy="2289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/>
                </a:solidFill>
              </a:rPr>
              <a:t>Я узнал на уроке…</a:t>
            </a:r>
          </a:p>
          <a:p>
            <a:r>
              <a:rPr lang="ru-RU" sz="3600" b="1" dirty="0" smtClean="0">
                <a:solidFill>
                  <a:schemeClr val="accent1"/>
                </a:solidFill>
              </a:rPr>
              <a:t>Я похвалил бы себя за…</a:t>
            </a:r>
          </a:p>
          <a:p>
            <a:r>
              <a:rPr lang="ru-RU" sz="3600" b="1" dirty="0" smtClean="0">
                <a:solidFill>
                  <a:schemeClr val="accent1"/>
                </a:solidFill>
              </a:rPr>
              <a:t>Особенно у меня получилось…</a:t>
            </a:r>
            <a:endParaRPr lang="ru-RU" sz="36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14290"/>
            <a:ext cx="8229600" cy="121444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Тема урока: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920875"/>
            <a:ext cx="4038600" cy="443388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b="1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ru-RU" sz="4000" b="1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ru-RU" sz="4000" b="1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ru-RU" sz="4000" b="1" dirty="0" smtClean="0">
              <a:solidFill>
                <a:schemeClr val="accent1"/>
              </a:solidFill>
            </a:endParaRPr>
          </a:p>
          <a:p>
            <a:pPr algn="ctr"/>
            <a:endParaRPr lang="ru-RU" b="1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4294967295"/>
          </p:nvPr>
        </p:nvSpPr>
        <p:spPr>
          <a:xfrm>
            <a:off x="3500430" y="1920875"/>
            <a:ext cx="5643570" cy="443388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героев  сказки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</a:t>
            </a:r>
            <a:r>
              <a:rPr lang="ru-RU" sz="3600" dirty="0" smtClean="0"/>
              <a:t>«</a:t>
            </a:r>
            <a:r>
              <a:rPr lang="ru-RU" sz="3600" b="1" dirty="0" smtClean="0"/>
              <a:t>Два  Мо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Картинки по запросу КАРТИНКА МУЖСКОЙ ПОРТРЕТ КАРАНДАШОМ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1643074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картинки портреты"/>
          <p:cNvPicPr/>
          <p:nvPr/>
        </p:nvPicPr>
        <p:blipFill>
          <a:blip r:embed="rId3"/>
          <a:srcRect l="49828"/>
          <a:stretch>
            <a:fillRect/>
          </a:stretch>
        </p:blipFill>
        <p:spPr bwMode="auto">
          <a:xfrm>
            <a:off x="1785918" y="2571744"/>
            <a:ext cx="164307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инки по запросу картинка роза красная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5000636"/>
            <a:ext cx="2000232" cy="1499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819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Тема урока: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Портреты героев сказки</a:t>
            </a:r>
            <a:br>
              <a:rPr lang="ru-RU" b="1" dirty="0" smtClean="0"/>
            </a:br>
            <a:r>
              <a:rPr lang="ru-RU" b="1" dirty="0" smtClean="0"/>
              <a:t> «Два Мороза»</a:t>
            </a:r>
            <a:endParaRPr lang="ru-RU" b="1" dirty="0"/>
          </a:p>
        </p:txBody>
      </p:sp>
      <p:pic>
        <p:nvPicPr>
          <p:cNvPr id="4" name="Picture 2" descr="http://www.myday.uz/userfiles/5/images/Dva-moroza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2428868"/>
            <a:ext cx="6363912" cy="42426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урока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Составить ….</a:t>
            </a:r>
          </a:p>
          <a:p>
            <a:r>
              <a:rPr lang="ru-RU" sz="4000" dirty="0" smtClean="0"/>
              <a:t>Сравнить…</a:t>
            </a:r>
          </a:p>
          <a:p>
            <a:r>
              <a:rPr lang="ru-RU" sz="4000" dirty="0" smtClean="0"/>
              <a:t>Понять….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smtClean="0"/>
              <a:t>Составить словесные портреты </a:t>
            </a:r>
            <a:r>
              <a:rPr lang="ru-RU" sz="4000" dirty="0" smtClean="0"/>
              <a:t>героев сказки;</a:t>
            </a:r>
          </a:p>
          <a:p>
            <a:pPr lvl="0"/>
            <a:r>
              <a:rPr lang="ru-RU" sz="4000" dirty="0" smtClean="0"/>
              <a:t>Сравнить  </a:t>
            </a:r>
            <a:r>
              <a:rPr lang="ru-RU" sz="4000" dirty="0" smtClean="0"/>
              <a:t>их; </a:t>
            </a:r>
            <a:endParaRPr lang="ru-RU" sz="4000" dirty="0" smtClean="0"/>
          </a:p>
          <a:p>
            <a:pPr lvl="0"/>
            <a:r>
              <a:rPr lang="ru-RU" sz="4000" dirty="0" smtClean="0"/>
              <a:t>Понять, </a:t>
            </a:r>
            <a:r>
              <a:rPr lang="ru-RU" sz="4000" dirty="0" smtClean="0"/>
              <a:t>чему учит сказка.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Игра «Да – нет»</a:t>
            </a:r>
            <a:endParaRPr lang="ru-RU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35161"/>
          <a:ext cx="8543960" cy="3208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4396"/>
                <a:gridCol w="854396"/>
                <a:gridCol w="854396"/>
                <a:gridCol w="854396"/>
                <a:gridCol w="854396"/>
                <a:gridCol w="854396"/>
                <a:gridCol w="854396"/>
                <a:gridCol w="854396"/>
                <a:gridCol w="637218"/>
                <a:gridCol w="1071574"/>
              </a:tblGrid>
              <a:tr h="1604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5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5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5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5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041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Интеллектуальная разминка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b="1" dirty="0" smtClean="0"/>
          </a:p>
          <a:p>
            <a:pPr algn="ctr">
              <a:buNone/>
            </a:pPr>
            <a:r>
              <a:rPr lang="ru-RU" sz="4400" b="1" dirty="0" err="1" smtClean="0"/>
              <a:t>нитзве</a:t>
            </a:r>
            <a:r>
              <a:rPr lang="ru-RU" sz="4400" b="1" dirty="0" smtClean="0"/>
              <a:t> </a:t>
            </a:r>
            <a:r>
              <a:rPr lang="ru-RU" sz="4400" b="1" dirty="0" smtClean="0"/>
              <a:t>– </a:t>
            </a:r>
            <a:r>
              <a:rPr lang="ru-RU" sz="4400" b="1" dirty="0" smtClean="0"/>
              <a:t>звенит, </a:t>
            </a:r>
          </a:p>
          <a:p>
            <a:pPr algn="ctr">
              <a:buNone/>
            </a:pPr>
            <a:r>
              <a:rPr lang="ru-RU" sz="4400" b="1" dirty="0" err="1" smtClean="0"/>
              <a:t>бенбучик</a:t>
            </a:r>
            <a:r>
              <a:rPr lang="ru-RU" sz="4400" b="1" dirty="0" smtClean="0"/>
              <a:t> </a:t>
            </a:r>
            <a:r>
              <a:rPr lang="ru-RU" sz="4400" b="1" dirty="0" smtClean="0"/>
              <a:t>– </a:t>
            </a:r>
            <a:r>
              <a:rPr lang="ru-RU" sz="4400" b="1" dirty="0" smtClean="0"/>
              <a:t>бубенчик,</a:t>
            </a:r>
          </a:p>
          <a:p>
            <a:pPr algn="ctr">
              <a:buNone/>
            </a:pPr>
            <a:r>
              <a:rPr lang="ru-RU" sz="4400" b="1" dirty="0" err="1" smtClean="0"/>
              <a:t>кольколочик</a:t>
            </a:r>
            <a:r>
              <a:rPr lang="ru-RU" sz="4400" b="1" dirty="0" smtClean="0"/>
              <a:t> - колокольчик</a:t>
            </a:r>
          </a:p>
          <a:p>
            <a:pPr algn="ctr">
              <a:buNone/>
            </a:pPr>
            <a:endParaRPr lang="ru-RU" sz="4400" b="1" dirty="0"/>
          </a:p>
        </p:txBody>
      </p:sp>
      <p:sp>
        <p:nvSpPr>
          <p:cNvPr id="30722" name="AutoShape 2" descr="Картинки по запросу картинка колокольч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Картинки по запросу картинка колокольч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6" name="Picture 6" descr="Картинки по запросу картинка колокольч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5000636"/>
            <a:ext cx="2465369" cy="1639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Учимся задавать вопросы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z="6000" dirty="0" smtClean="0"/>
          </a:p>
          <a:p>
            <a:r>
              <a:rPr lang="ru-RU" sz="6000" dirty="0" smtClean="0"/>
              <a:t>Почему</a:t>
            </a:r>
            <a:r>
              <a:rPr lang="ru-RU" dirty="0" smtClean="0"/>
              <a:t>….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живо заморозит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b="1" dirty="0" smtClean="0"/>
              <a:t>не удалось</a:t>
            </a:r>
            <a:r>
              <a:rPr lang="ru-RU" dirty="0" smtClean="0"/>
              <a:t> </a:t>
            </a:r>
            <a:r>
              <a:rPr lang="ru-RU" b="1" dirty="0" smtClean="0"/>
              <a:t>заморозить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b="1" dirty="0" smtClean="0"/>
              <a:t>жалеет</a:t>
            </a:r>
          </a:p>
          <a:p>
            <a:r>
              <a:rPr lang="ru-RU" b="1" dirty="0" smtClean="0"/>
              <a:t>посмеивается</a:t>
            </a:r>
            <a:r>
              <a:rPr lang="ru-RU" dirty="0" smtClean="0"/>
              <a:t> </a:t>
            </a:r>
            <a:endParaRPr lang="ru-RU" b="1" dirty="0" smtClean="0"/>
          </a:p>
          <a:p>
            <a:r>
              <a:rPr lang="ru-RU" b="1" dirty="0" smtClean="0"/>
              <a:t>лежал да кутался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b="1" dirty="0" smtClean="0"/>
              <a:t>удивился</a:t>
            </a:r>
          </a:p>
          <a:p>
            <a:r>
              <a:rPr lang="ru-RU" b="1" dirty="0" smtClean="0"/>
              <a:t>поживи  с моё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Поисковое чтение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200" dirty="0" smtClean="0"/>
              <a:t>Как </a:t>
            </a:r>
            <a:r>
              <a:rPr lang="ru-RU" sz="3200" dirty="0" smtClean="0"/>
              <a:t>братья Морозы </a:t>
            </a:r>
            <a:r>
              <a:rPr lang="ru-RU" sz="3200" dirty="0" smtClean="0"/>
              <a:t>договорились, </a:t>
            </a:r>
            <a:r>
              <a:rPr lang="ru-RU" sz="3200" dirty="0" smtClean="0"/>
              <a:t>кто кого будет </a:t>
            </a:r>
            <a:r>
              <a:rPr lang="ru-RU" sz="3200" dirty="0" smtClean="0"/>
              <a:t>морозить?</a:t>
            </a:r>
          </a:p>
          <a:p>
            <a:pPr>
              <a:buNone/>
            </a:pPr>
            <a:r>
              <a:rPr lang="ru-RU" sz="3200" dirty="0" smtClean="0"/>
              <a:t>К</a:t>
            </a:r>
            <a:r>
              <a:rPr lang="ru-RU" sz="3200" dirty="0" smtClean="0"/>
              <a:t>ак  </a:t>
            </a:r>
            <a:r>
              <a:rPr lang="ru-RU" sz="3200" dirty="0" smtClean="0"/>
              <a:t>Мороз Синий нос </a:t>
            </a:r>
            <a:r>
              <a:rPr lang="ru-RU" sz="3200" dirty="0" smtClean="0"/>
              <a:t>справился </a:t>
            </a:r>
            <a:r>
              <a:rPr lang="ru-RU" sz="3200" dirty="0" smtClean="0"/>
              <a:t>с </a:t>
            </a:r>
            <a:r>
              <a:rPr lang="ru-RU" sz="3200" dirty="0" smtClean="0"/>
              <a:t>заданием?</a:t>
            </a:r>
          </a:p>
          <a:p>
            <a:pPr>
              <a:buNone/>
            </a:pPr>
            <a:r>
              <a:rPr lang="ru-RU" sz="3200" dirty="0" smtClean="0"/>
              <a:t>Как </a:t>
            </a:r>
            <a:r>
              <a:rPr lang="ru-RU" sz="3200" dirty="0" smtClean="0"/>
              <a:t>Мороз Красный делает попытки заморозить крестьянина, не хочет отступать от намеченного</a:t>
            </a:r>
            <a:r>
              <a:rPr lang="ru-RU" sz="3200" dirty="0" smtClean="0"/>
              <a:t>?</a:t>
            </a:r>
          </a:p>
          <a:p>
            <a:pPr>
              <a:buNone/>
            </a:pPr>
            <a:r>
              <a:rPr lang="ru-RU" sz="3200" dirty="0" smtClean="0"/>
              <a:t>Слова</a:t>
            </a:r>
            <a:r>
              <a:rPr lang="ru-RU" sz="3200" dirty="0" smtClean="0"/>
              <a:t>, говорящие  о возрасте и жизненном опыте  братьев </a:t>
            </a:r>
            <a:r>
              <a:rPr lang="ru-RU" sz="3200" dirty="0" smtClean="0"/>
              <a:t>Морозов.</a:t>
            </a:r>
            <a:endParaRPr lang="ru-RU" sz="32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1224</TotalTime>
  <Words>299</Words>
  <Application>Microsoft Office PowerPoint</Application>
  <PresentationFormat>Экран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Урок литературного чтения 2 класс</vt:lpstr>
      <vt:lpstr>Тема урока:</vt:lpstr>
      <vt:lpstr>  Тема урока:  Портреты героев сказки  «Два Мороза»</vt:lpstr>
      <vt:lpstr>Цель урока</vt:lpstr>
      <vt:lpstr>Цель урока</vt:lpstr>
      <vt:lpstr>Игра «Да – нет»</vt:lpstr>
      <vt:lpstr>Интеллектуальная разминка</vt:lpstr>
      <vt:lpstr>Учимся задавать вопросы</vt:lpstr>
      <vt:lpstr>Поисковое чтение</vt:lpstr>
      <vt:lpstr>Работа в группе</vt:lpstr>
      <vt:lpstr>Итог урока</vt:lpstr>
      <vt:lpstr>Оценивание</vt:lpstr>
      <vt:lpstr>Домашнее задание по выбору</vt:lpstr>
      <vt:lpstr>Рефлексия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«Два Мороза» урок литературного чтения УМК «Школа России»  2 класс</dc:title>
  <dc:creator>Hrisan</dc:creator>
  <cp:lastModifiedBy>bait</cp:lastModifiedBy>
  <cp:revision>50</cp:revision>
  <dcterms:created xsi:type="dcterms:W3CDTF">2015-01-18T05:22:56Z</dcterms:created>
  <dcterms:modified xsi:type="dcterms:W3CDTF">2019-12-21T14:30:09Z</dcterms:modified>
</cp:coreProperties>
</file>