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067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589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173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388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801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061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2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939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98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987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937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23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492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784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111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540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536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F628294-73DB-4CD8-93B1-E60229B525F1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B06EEF3-A602-4543-B30D-230189E96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59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380BDB-EC99-4A3E-AA52-FABFCC832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Роль государства в экономике </a:t>
            </a:r>
          </a:p>
        </p:txBody>
      </p:sp>
    </p:spTree>
    <p:extLst>
      <p:ext uri="{BB962C8B-B14F-4D97-AF65-F5344CB8AC3E}">
        <p14:creationId xmlns:p14="http://schemas.microsoft.com/office/powerpoint/2010/main" val="2336315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7154BF6-1DE5-49AE-926F-6860FDA61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333333"/>
                </a:solidFill>
                <a:effectLst/>
                <a:latin typeface="Circe"/>
              </a:rPr>
              <a:t>Экономическая политика государства</a:t>
            </a:r>
            <a:r>
              <a:rPr lang="ru-RU" sz="3600" b="0" i="1" dirty="0">
                <a:solidFill>
                  <a:srgbClr val="333333"/>
                </a:solidFill>
                <a:effectLst/>
                <a:latin typeface="Circe"/>
              </a:rPr>
              <a:t> — 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Circe"/>
              </a:rPr>
              <a:t>процесс реализации его экономических функций путём разнообразных государственных мер воздействия на экономические процессы для достижения определённых целей.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7368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C81617-A5A7-4392-B237-BA8D613E3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-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0D3E7D-D852-4CD1-A596-B4CC216C6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ru-RU" sz="3200" b="0" i="0" dirty="0">
                <a:solidFill>
                  <a:srgbClr val="333333"/>
                </a:solidFill>
                <a:effectLst/>
                <a:latin typeface="Circe"/>
              </a:rPr>
              <a:t>1) обеспечение экономического роста;</a:t>
            </a:r>
          </a:p>
          <a:p>
            <a:pPr algn="l"/>
            <a:r>
              <a:rPr lang="ru-RU" sz="3200" b="0" i="0" dirty="0">
                <a:solidFill>
                  <a:srgbClr val="333333"/>
                </a:solidFill>
                <a:effectLst/>
                <a:latin typeface="Circe"/>
              </a:rPr>
              <a:t>2) создание условий экономической свободы;</a:t>
            </a:r>
          </a:p>
          <a:p>
            <a:pPr algn="l"/>
            <a:r>
              <a:rPr lang="ru-RU" sz="3200" b="0" i="0" dirty="0">
                <a:solidFill>
                  <a:srgbClr val="333333"/>
                </a:solidFill>
                <a:effectLst/>
                <a:latin typeface="Circe"/>
              </a:rPr>
              <a:t>3) обеспечение экономической безопасности;</a:t>
            </a:r>
          </a:p>
          <a:p>
            <a:pPr algn="l"/>
            <a:r>
              <a:rPr lang="ru-RU" sz="3200" b="0" i="0" dirty="0">
                <a:solidFill>
                  <a:srgbClr val="333333"/>
                </a:solidFill>
                <a:effectLst/>
                <a:latin typeface="Circe"/>
              </a:rPr>
              <a:t>4) обеспечение полной занятости;</a:t>
            </a:r>
          </a:p>
          <a:p>
            <a:pPr algn="l"/>
            <a:r>
              <a:rPr lang="ru-RU" sz="3200" b="0" i="0" dirty="0">
                <a:solidFill>
                  <a:srgbClr val="333333"/>
                </a:solidFill>
                <a:effectLst/>
                <a:latin typeface="Circe"/>
              </a:rPr>
              <a:t>5) достижение экономической эффективности.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1175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3A97CB-E96D-41CD-A49F-0BA4FFE08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Регулирование -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0BB4F3-9F87-4CC9-A114-2B951F49B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10079103" cy="3853284"/>
          </a:xfrm>
        </p:spPr>
        <p:txBody>
          <a:bodyPr/>
          <a:lstStyle/>
          <a:p>
            <a:r>
              <a:rPr lang="ru-RU" sz="2400" dirty="0"/>
              <a:t>Прямое – </a:t>
            </a:r>
          </a:p>
          <a:p>
            <a:endParaRPr lang="ru-RU" sz="2400" dirty="0"/>
          </a:p>
          <a:p>
            <a:pPr algn="l"/>
            <a:r>
              <a:rPr lang="ru-RU" sz="2400" b="0" i="0" dirty="0">
                <a:solidFill>
                  <a:srgbClr val="333333"/>
                </a:solidFill>
                <a:effectLst/>
                <a:latin typeface="Circe"/>
              </a:rPr>
              <a:t>Предполагает использование преимущественно административных методов: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404040"/>
                </a:solidFill>
                <a:effectLst/>
                <a:latin typeface="Circe"/>
              </a:rPr>
              <a:t>законодательная деятельность государства;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404040"/>
                </a:solidFill>
                <a:effectLst/>
                <a:latin typeface="Circe"/>
              </a:rPr>
              <a:t>расширение государственных заказов;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404040"/>
                </a:solidFill>
                <a:effectLst/>
                <a:latin typeface="Circe"/>
              </a:rPr>
              <a:t>развитие государственного сектора в экономике;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404040"/>
                </a:solidFill>
                <a:effectLst/>
                <a:latin typeface="Circe"/>
              </a:rPr>
              <a:t>лицензирование отдельных видов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656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DB1612-574C-4AAC-AF24-3B42C570A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Косвенное -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ED01FD-654B-47CB-B2BB-06DFCBFEB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ru-RU" sz="3200" b="0" i="0" dirty="0">
                <a:solidFill>
                  <a:srgbClr val="333333"/>
                </a:solidFill>
                <a:effectLst/>
                <a:latin typeface="Circe"/>
              </a:rPr>
              <a:t>Предполагает использование преимущественно экономических методов: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3200" b="0" i="0" dirty="0">
                <a:solidFill>
                  <a:srgbClr val="404040"/>
                </a:solidFill>
                <a:effectLst/>
                <a:latin typeface="Circe"/>
              </a:rPr>
              <a:t> денежно-кредитная (монетарная) политика;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3200" b="0" i="0" dirty="0">
                <a:solidFill>
                  <a:srgbClr val="404040"/>
                </a:solidFill>
                <a:effectLst/>
                <a:latin typeface="Circe"/>
              </a:rPr>
              <a:t>бюджетно-налоговая (фискальная) политика.</a:t>
            </a:r>
          </a:p>
          <a:p>
            <a:pPr algn="l"/>
            <a:r>
              <a:rPr lang="ru-RU" sz="3200" b="0" i="0" dirty="0">
                <a:solidFill>
                  <a:srgbClr val="333333"/>
                </a:solidFill>
                <a:effectLst/>
                <a:latin typeface="Circe"/>
              </a:rPr>
              <a:t> </a:t>
            </a:r>
            <a:r>
              <a:rPr lang="ru-RU" sz="3200" b="1" i="0" dirty="0">
                <a:solidFill>
                  <a:srgbClr val="333333"/>
                </a:solidFill>
                <a:effectLst/>
                <a:latin typeface="Circe"/>
              </a:rPr>
              <a:t>Принадлежит приоритет в рыночной экономике.</a:t>
            </a:r>
            <a:endParaRPr lang="ru-RU" sz="3200" b="0" i="0" dirty="0">
              <a:solidFill>
                <a:srgbClr val="333333"/>
              </a:solidFill>
              <a:effectLst/>
              <a:latin typeface="Circe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0023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</TotalTime>
  <Words>116</Words>
  <Application>Microsoft Office PowerPoint</Application>
  <PresentationFormat>Широкоэкранный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Circe</vt:lpstr>
      <vt:lpstr>Wingdings 3</vt:lpstr>
      <vt:lpstr>Совет директоров</vt:lpstr>
      <vt:lpstr>Роль государства в экономике </vt:lpstr>
      <vt:lpstr>Презентация PowerPoint</vt:lpstr>
      <vt:lpstr>Цель - </vt:lpstr>
      <vt:lpstr>Регулирование - </vt:lpstr>
      <vt:lpstr>Косвенное -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государства в экономике </dc:title>
  <dc:creator>Карина Гребенюк</dc:creator>
  <cp:lastModifiedBy>Карина Гребенюк</cp:lastModifiedBy>
  <cp:revision>2</cp:revision>
  <dcterms:created xsi:type="dcterms:W3CDTF">2021-12-14T20:24:35Z</dcterms:created>
  <dcterms:modified xsi:type="dcterms:W3CDTF">2022-04-12T18:49:05Z</dcterms:modified>
</cp:coreProperties>
</file>