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1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70" autoAdjust="0"/>
  </p:normalViewPr>
  <p:slideViewPr>
    <p:cSldViewPr>
      <p:cViewPr varScale="1">
        <p:scale>
          <a:sx n="91" d="100"/>
          <a:sy n="91" d="100"/>
        </p:scale>
        <p:origin x="-11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B564A21-A3E3-4E47-822B-0E661162AB2F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39AC7B6-9AA7-43F5-A8E9-8776A8FD91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584176"/>
          </a:xfrm>
        </p:spPr>
        <p:txBody>
          <a:bodyPr/>
          <a:lstStyle/>
          <a:p>
            <a:r>
              <a:rPr lang="ru-RU" dirty="0" smtClean="0"/>
              <a:t>История моей малой </a:t>
            </a:r>
            <a:r>
              <a:rPr lang="ru-RU" dirty="0" smtClean="0"/>
              <a:t>Родины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556001"/>
            <a:ext cx="3776464" cy="1473200"/>
          </a:xfrm>
        </p:spPr>
        <p:txBody>
          <a:bodyPr/>
          <a:lstStyle/>
          <a:p>
            <a:r>
              <a:rPr lang="ru-RU" dirty="0" smtClean="0"/>
              <a:t>Проект ученика 3 класса</a:t>
            </a:r>
          </a:p>
          <a:p>
            <a:r>
              <a:rPr lang="ru-RU" dirty="0" smtClean="0"/>
              <a:t>МБОУ «</a:t>
            </a:r>
            <a:r>
              <a:rPr lang="ru-RU" dirty="0" smtClean="0"/>
              <a:t>Марьяновская СОШ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Ховатова Романа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317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40" advClick="0" advTm="4000">
        <p:fade/>
      </p:transition>
    </mc:Choice>
    <mc:Fallback>
      <p:transition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476672"/>
            <a:ext cx="3818467" cy="525658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Этот красивый храм по праву считается памятником архитектуры. Кладка выполнена из кирпича, который обжигали здесь, же, в </a:t>
            </a:r>
            <a:r>
              <a:rPr lang="ru-RU" sz="2200" dirty="0" err="1" smtClean="0"/>
              <a:t>Марьяновке</a:t>
            </a:r>
            <a:r>
              <a:rPr lang="ru-RU" sz="2200" dirty="0" smtClean="0"/>
              <a:t>. А раствор делали из гашеной извести и яиц, которые несли корзинами жители </a:t>
            </a:r>
            <a:r>
              <a:rPr lang="ru-RU" sz="2200" dirty="0" err="1" smtClean="0"/>
              <a:t>Марьяновки</a:t>
            </a:r>
            <a:r>
              <a:rPr lang="ru-RU" sz="2200" dirty="0" smtClean="0"/>
              <a:t> и окрестных деревень.</a:t>
            </a:r>
          </a:p>
          <a:p>
            <a:r>
              <a:rPr lang="ru-RU" sz="2200" dirty="0" smtClean="0"/>
              <a:t>Храм сохранился и в большие праздники сюда приезжают прихожане из многих окрестных деревень.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5" r="9305"/>
          <a:stretch>
            <a:fillRect/>
          </a:stretch>
        </p:blipFill>
        <p:spPr>
          <a:xfrm>
            <a:off x="838199" y="1371600"/>
            <a:ext cx="3823853" cy="3137520"/>
          </a:xfrm>
        </p:spPr>
      </p:pic>
    </p:spTree>
    <p:extLst>
      <p:ext uri="{BB962C8B-B14F-4D97-AF65-F5344CB8AC3E}">
        <p14:creationId xmlns:p14="http://schemas.microsoft.com/office/powerpoint/2010/main" val="1432080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80" advClick="0" advTm="38000">
        <p14:shred/>
      </p:transition>
    </mc:Choice>
    <mc:Fallback>
      <p:transition advClick="0" advTm="3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764704"/>
            <a:ext cx="3812645" cy="201622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980728"/>
            <a:ext cx="3818467" cy="446449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1859 году помещиком А. А. </a:t>
            </a:r>
            <a:r>
              <a:rPr lang="ru-RU" sz="2400" dirty="0" err="1" smtClean="0"/>
              <a:t>Араповым</a:t>
            </a:r>
            <a:r>
              <a:rPr lang="ru-RU" sz="2400" dirty="0" smtClean="0"/>
              <a:t> был построен винокуренный завод.</a:t>
            </a:r>
          </a:p>
          <a:p>
            <a:r>
              <a:rPr lang="ru-RU" sz="2400" dirty="0" smtClean="0"/>
              <a:t>С 1902 года он функционирует как </a:t>
            </a:r>
            <a:r>
              <a:rPr lang="ru-RU" sz="2400" dirty="0" err="1" smtClean="0"/>
              <a:t>спиртзавод</a:t>
            </a:r>
            <a:r>
              <a:rPr lang="ru-RU" sz="2400" dirty="0"/>
              <a:t> </a:t>
            </a:r>
            <a:r>
              <a:rPr lang="ru-RU" sz="2400" dirty="0" smtClean="0"/>
              <a:t>«</a:t>
            </a:r>
            <a:r>
              <a:rPr lang="ru-RU" sz="2400" dirty="0" err="1" smtClean="0"/>
              <a:t>Владимиро</a:t>
            </a:r>
            <a:r>
              <a:rPr lang="ru-RU" sz="2400" dirty="0" smtClean="0"/>
              <a:t> – </a:t>
            </a:r>
            <a:r>
              <a:rPr lang="ru-RU" sz="2400" dirty="0" err="1" smtClean="0"/>
              <a:t>Марьяновский</a:t>
            </a:r>
            <a:r>
              <a:rPr lang="ru-RU" sz="2400" dirty="0" smtClean="0"/>
              <a:t>». Свое название он получил в честь детей помещика: дочери Марьи и сына Владимира.</a:t>
            </a:r>
          </a:p>
          <a:p>
            <a:endParaRPr lang="ru-RU" sz="2400" dirty="0"/>
          </a:p>
        </p:txBody>
      </p:sp>
      <p:pic>
        <p:nvPicPr>
          <p:cNvPr id="2050" name="Picture 2" descr="G:\фото\Всякое разное\DSC0121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497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40" advClick="0" advTm="24000">
        <p14:switch dir="r"/>
      </p:transition>
    </mc:Choice>
    <mc:Fallback>
      <p:transition advClick="0" advTm="2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052736"/>
            <a:ext cx="3818467" cy="3672408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1930 – е  годы в </a:t>
            </a:r>
            <a:r>
              <a:rPr lang="ru-RU" sz="2400" dirty="0" err="1" smtClean="0"/>
              <a:t>Марьяновке</a:t>
            </a:r>
            <a:r>
              <a:rPr lang="ru-RU" sz="2400" dirty="0" smtClean="0"/>
              <a:t> был создан колхоз.</a:t>
            </a:r>
          </a:p>
          <a:p>
            <a:r>
              <a:rPr lang="ru-RU" sz="2400" dirty="0" smtClean="0"/>
              <a:t>С 1959 года – совхоз «</a:t>
            </a:r>
            <a:r>
              <a:rPr lang="ru-RU" sz="2400" dirty="0" err="1" smtClean="0"/>
              <a:t>Владимиро</a:t>
            </a:r>
            <a:r>
              <a:rPr lang="ru-RU" sz="2400" dirty="0" smtClean="0"/>
              <a:t> – </a:t>
            </a:r>
            <a:r>
              <a:rPr lang="ru-RU" sz="2400" dirty="0" err="1" smtClean="0"/>
              <a:t>Марьяновский</a:t>
            </a:r>
            <a:r>
              <a:rPr lang="ru-RU" sz="2400" dirty="0" smtClean="0"/>
              <a:t>».</a:t>
            </a:r>
          </a:p>
          <a:p>
            <a:r>
              <a:rPr lang="ru-RU" sz="2400" dirty="0" smtClean="0"/>
              <a:t>В 2000 году на базе совхоза и </a:t>
            </a:r>
            <a:r>
              <a:rPr lang="ru-RU" sz="2400" dirty="0" err="1" smtClean="0"/>
              <a:t>спиртзавода</a:t>
            </a:r>
            <a:r>
              <a:rPr lang="ru-RU" sz="2400" dirty="0" smtClean="0"/>
              <a:t> было образовано ООО «Заводское».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253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10" advClick="0" advTm="21000">
        <p14:flip dir="r"/>
      </p:transition>
    </mc:Choice>
    <mc:Fallback>
      <p:transition advClick="0" advTm="2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908721"/>
            <a:ext cx="3818467" cy="4298280"/>
          </a:xfrm>
        </p:spPr>
        <p:txBody>
          <a:bodyPr>
            <a:no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 smtClean="0"/>
              <a:t>1971 году</a:t>
            </a:r>
            <a:r>
              <a:rPr lang="ru-RU" sz="2800" dirty="0"/>
              <a:t>, </a:t>
            </a:r>
            <a:r>
              <a:rPr lang="ru-RU" sz="2800" dirty="0" smtClean="0"/>
              <a:t>в </a:t>
            </a:r>
            <a:r>
              <a:rPr lang="ru-RU" sz="2800" dirty="0"/>
              <a:t>центре села, </a:t>
            </a:r>
            <a:r>
              <a:rPr lang="ru-RU" sz="2800" dirty="0" smtClean="0"/>
              <a:t>был создан памятник погибшим воинам, на стенах которого </a:t>
            </a:r>
            <a:r>
              <a:rPr lang="ru-RU" sz="2800" dirty="0" err="1" smtClean="0"/>
              <a:t>увековечаны</a:t>
            </a:r>
            <a:r>
              <a:rPr lang="ru-RU" sz="2800" dirty="0" smtClean="0"/>
              <a:t> фамилии наших односельчан.</a:t>
            </a:r>
            <a:endParaRPr lang="ru-RU" sz="2800" dirty="0"/>
          </a:p>
        </p:txBody>
      </p:sp>
      <p:pic>
        <p:nvPicPr>
          <p:cNvPr id="3074" name="Picture 2" descr="G:\фото\Всякое разное\DSC012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86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80" advTm="18000">
        <p14:gallery dir="l"/>
      </p:transition>
    </mc:Choice>
    <mc:Fallback>
      <p:transition advTm="1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Марьяновка – родина художника А. А. Жидкова, который родился в 1935 году.</a:t>
            </a:r>
            <a:br>
              <a:rPr lang="ru-RU" sz="2000" dirty="0"/>
            </a:br>
            <a:r>
              <a:rPr lang="ru-RU" sz="2000" dirty="0"/>
              <a:t>Александр Александрович – автор живописных пейзажей, портретов и натюрмортов, для которых характерен бытописательский стиль. 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75" y="3479006"/>
            <a:ext cx="3021160" cy="22542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67" y="3501008"/>
            <a:ext cx="3270146" cy="2232248"/>
          </a:xfrm>
        </p:spPr>
      </p:pic>
    </p:spTree>
    <p:extLst>
      <p:ext uri="{BB962C8B-B14F-4D97-AF65-F5344CB8AC3E}">
        <p14:creationId xmlns:p14="http://schemas.microsoft.com/office/powerpoint/2010/main" val="265256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30" advClick="0" advTm="23000">
        <p14:prism/>
      </p:transition>
    </mc:Choice>
    <mc:Fallback>
      <p:transition advClick="0" advTm="2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Сегодня, пройдя по улицам нашего села, уже не встретишь крестьянских изб под соломенной крышей.</a:t>
            </a:r>
            <a:br>
              <a:rPr lang="ru-RU" sz="2000" dirty="0" smtClean="0"/>
            </a:br>
            <a:r>
              <a:rPr lang="ru-RU" sz="2000" dirty="0" smtClean="0"/>
              <a:t>Ухоженные, добротные дома, утопая в зелени и цветах, приветливо смотрят на прохожих.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129495"/>
            <a:ext cx="3822700" cy="2546873"/>
          </a:xfrm>
        </p:spPr>
      </p:pic>
      <p:pic>
        <p:nvPicPr>
          <p:cNvPr id="7170" name="Picture 2" descr="G:\фото\Всякое разное\DSC_115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3136972"/>
            <a:ext cx="3822700" cy="253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51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90" advTm="19000">
        <p14:doors dir="vert"/>
      </p:transition>
    </mc:Choice>
    <mc:Fallback>
      <p:transition advTm="1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8064896" cy="52565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заключении хочу сказать, что данный проект помог мне узнать много нового  и познавательного о своей малой родине. Работая над ним, я расспрашивал родителей, своих бабушек, что они знают о нашем селе. Я посетил школьный музей, сделал фотографии достопримечательностей, с помощью родителей искал материал в сети интернет и различных источниках.</a:t>
            </a:r>
          </a:p>
          <a:p>
            <a:r>
              <a:rPr lang="ru-RU" sz="2400" dirty="0" smtClean="0"/>
              <a:t>Собрав, какие смог сведения, я рассказал об истории нашего села.</a:t>
            </a:r>
          </a:p>
          <a:p>
            <a:r>
              <a:rPr lang="ru-RU" sz="2400" dirty="0" smtClean="0"/>
              <a:t>В результате могу сказать, что поставленные цели и задачи я выполнил.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1829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30" advTm="47000">
        <p14:ferris dir="l"/>
      </p:transition>
    </mc:Choice>
    <mc:Fallback>
      <p:transition spd="med" advTm="4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38884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Актуальность данной работы заключается в том , что если каждый житель села с детских лет будет интересоваться и знать историю своего села, то он и будет передавать эту информацию из поколения в поколение, а значит история моего села никогда не умрет.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Цель данного проекта: изучить историю села Марьяновка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Задачи: - собрать материал об истории развития села Марьяновка;</a:t>
            </a:r>
            <a:br>
              <a:rPr lang="ru-RU" sz="2000" dirty="0" smtClean="0"/>
            </a:br>
            <a:r>
              <a:rPr lang="ru-RU" sz="2000" dirty="0" smtClean="0"/>
              <a:t>                 -сфотографировать достопримечательности своего села;</a:t>
            </a:r>
            <a:br>
              <a:rPr lang="ru-RU" sz="2000" dirty="0" smtClean="0"/>
            </a:br>
            <a:r>
              <a:rPr lang="ru-RU" sz="2000" dirty="0" smtClean="0"/>
              <a:t>                 -узнать о знаменитых людях своего села;</a:t>
            </a:r>
            <a:br>
              <a:rPr lang="ru-RU" sz="2000" dirty="0" smtClean="0"/>
            </a:br>
            <a:r>
              <a:rPr lang="ru-RU" sz="2000" dirty="0" smtClean="0"/>
              <a:t>                 - составить рассказ;</a:t>
            </a:r>
            <a:br>
              <a:rPr lang="ru-RU" sz="2000" dirty="0" smtClean="0"/>
            </a:br>
            <a:r>
              <a:rPr lang="ru-RU" sz="2000" dirty="0" smtClean="0"/>
              <a:t>                 - оформить презентацию;</a:t>
            </a:r>
            <a:br>
              <a:rPr lang="ru-RU" sz="2000" dirty="0" smtClean="0"/>
            </a:br>
            <a:r>
              <a:rPr lang="ru-RU" sz="2000" dirty="0" smtClean="0"/>
              <a:t>                 - выступить с подготовленным сообщением;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620819"/>
      </p:ext>
    </p:extLst>
  </p:cSld>
  <p:clrMapOvr>
    <a:masterClrMapping/>
  </p:clrMapOvr>
  <p:transition advTm="5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792717" y="292947"/>
            <a:ext cx="3894083" cy="4962224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332657"/>
            <a:ext cx="3818467" cy="489654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Малые уголки  России – деревеньки. Сколько вас разбросано по нашей необъятной стране! Одно из них – наше село Марьяновка.  Я очень люблю свой тихий и уютный уголок. Мои мама и папа родились и выросли в этом живописном месте, здесь же создали свою семью, в которой родился я.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8" r="93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088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 advClick="0" advTm="30000">
        <p:checker/>
      </p:transition>
    </mc:Choice>
    <mc:Fallback>
      <p:transition advClick="0" advTm="3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196751"/>
            <a:ext cx="3818467" cy="401024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Марьяновка – село в </a:t>
            </a:r>
            <a:r>
              <a:rPr lang="ru-RU" sz="2800" dirty="0" err="1" smtClean="0"/>
              <a:t>Большеберезниковском</a:t>
            </a:r>
            <a:r>
              <a:rPr lang="ru-RU" sz="2800" dirty="0" smtClean="0"/>
              <a:t> районе Мордовии. Расположено на речке </a:t>
            </a:r>
            <a:r>
              <a:rPr lang="ru-RU" sz="2800" dirty="0" err="1" smtClean="0"/>
              <a:t>Нерлейке</a:t>
            </a:r>
            <a:r>
              <a:rPr lang="ru-RU" sz="2800" dirty="0" smtClean="0"/>
              <a:t>, в 5 км от районного центра.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" b="491"/>
          <a:stretch>
            <a:fillRect/>
          </a:stretch>
        </p:blipFill>
        <p:spPr>
          <a:xfrm>
            <a:off x="755650" y="1341438"/>
            <a:ext cx="3948098" cy="3383706"/>
          </a:xfrm>
        </p:spPr>
      </p:pic>
    </p:spTree>
    <p:extLst>
      <p:ext uri="{BB962C8B-B14F-4D97-AF65-F5344CB8AC3E}">
        <p14:creationId xmlns:p14="http://schemas.microsoft.com/office/powerpoint/2010/main" val="348378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40" advClick="0" advTm="14000">
        <p:blinds dir="vert"/>
      </p:transition>
    </mc:Choice>
    <mc:Fallback>
      <p:transition advClick="0" advTm="14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692696"/>
            <a:ext cx="3818467" cy="5400599"/>
          </a:xfrm>
        </p:spPr>
        <p:txBody>
          <a:bodyPr/>
          <a:lstStyle/>
          <a:p>
            <a:r>
              <a:rPr lang="ru-RU" dirty="0" smtClean="0"/>
              <a:t>Каково происхождение </a:t>
            </a:r>
            <a:r>
              <a:rPr lang="ru-RU" dirty="0" err="1" smtClean="0"/>
              <a:t>Марьяновки</a:t>
            </a:r>
            <a:r>
              <a:rPr lang="ru-RU" dirty="0" smtClean="0"/>
              <a:t>, сказать доподлинно не может никто. Старожилы вспоминают, что когда-то вся деревня состояла из 2-х улиц: длинной центральной улицы которая сейчас называется  «Первомайская», а другую, небольшую, называли «Нижней». У улиц тоже была своя история. Центральная улица в начале века тянулась почти до </a:t>
            </a:r>
            <a:r>
              <a:rPr lang="ru-RU" dirty="0" err="1" smtClean="0"/>
              <a:t>Пермисей</a:t>
            </a:r>
            <a:r>
              <a:rPr lang="ru-RU" dirty="0" smtClean="0"/>
              <a:t>, но во время раскулачивания много домов сгорело. Пожары устраивались иногда самими хозяевами домов, чтобы их хозяйство не досталось новой власти.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" r="8464"/>
          <a:stretch>
            <a:fillRect/>
          </a:stretch>
        </p:blipFill>
        <p:spPr>
          <a:xfrm>
            <a:off x="838200" y="1371600"/>
            <a:ext cx="3733800" cy="3435796"/>
          </a:xfrm>
        </p:spPr>
      </p:pic>
    </p:spTree>
    <p:extLst>
      <p:ext uri="{BB962C8B-B14F-4D97-AF65-F5344CB8AC3E}">
        <p14:creationId xmlns:p14="http://schemas.microsoft.com/office/powerpoint/2010/main" val="2034802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20" advClick="0" advTm="52000">
        <p:wheel spokes="1"/>
      </p:transition>
    </mc:Choice>
    <mc:Fallback>
      <p:transition spd="med" advClick="0" advTm="52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548681"/>
            <a:ext cx="3818467" cy="4658320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Местонахождение деревни очень удобно для жизни – речка неподалеку, земля была плодородная, природа красивая. Ведь недаром же облюбовал его помещик А.А. Арапов для постройки своей усадьбы. Значит, не нашел он более красивого места.</a:t>
            </a:r>
          </a:p>
          <a:p>
            <a:r>
              <a:rPr lang="ru-RU" sz="2000" dirty="0" smtClean="0"/>
              <a:t>Построил барин свой дом на горе.</a:t>
            </a:r>
          </a:p>
          <a:p>
            <a:r>
              <a:rPr lang="ru-RU" sz="2000" dirty="0" smtClean="0"/>
              <a:t>У </a:t>
            </a:r>
            <a:r>
              <a:rPr lang="ru-RU" sz="2000" dirty="0" err="1" smtClean="0"/>
              <a:t>Арапова</a:t>
            </a:r>
            <a:r>
              <a:rPr lang="ru-RU" sz="2000" dirty="0" smtClean="0"/>
              <a:t> была жена, которую он очень любил и по имени которой было названо наше село.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r="4267"/>
          <a:stretch>
            <a:fillRect/>
          </a:stretch>
        </p:blipFill>
        <p:spPr>
          <a:xfrm>
            <a:off x="838200" y="1371600"/>
            <a:ext cx="3999372" cy="3281536"/>
          </a:xfrm>
        </p:spPr>
      </p:pic>
    </p:spTree>
    <p:extLst>
      <p:ext uri="{BB962C8B-B14F-4D97-AF65-F5344CB8AC3E}">
        <p14:creationId xmlns:p14="http://schemas.microsoft.com/office/powerpoint/2010/main" val="884583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80" advClick="0" advTm="38000">
        <p14:ripple/>
      </p:transition>
    </mc:Choice>
    <mc:Fallback>
      <p:transition advClick="0" advTm="3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37025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620689"/>
            <a:ext cx="3818467" cy="458631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Существует и другая версия, о которой стало известно из статей в районной газете, появившихся в связи с нахождением надгробной плиты в Мариуполе. Будто бы живший в Мариуполе барин назвал окрестные села в честь своих детей: Марьяновка, Федоровка, Николаевка, </a:t>
            </a:r>
            <a:r>
              <a:rPr lang="ru-RU" sz="2400" dirty="0" err="1" smtClean="0"/>
              <a:t>Елизаветинка</a:t>
            </a:r>
            <a:r>
              <a:rPr lang="ru-RU" sz="2400" dirty="0" smtClean="0"/>
              <a:t>, Петровка.</a:t>
            </a:r>
            <a:endParaRPr lang="ru-RU" sz="24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7" r="235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4450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 advClick="0" advTm="30000">
        <p14:honeycomb/>
      </p:transition>
    </mc:Choice>
    <mc:Fallback>
      <p:transition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052737"/>
            <a:ext cx="3818467" cy="41542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1863 году Марьяновка считалась деревней владельческой и состояла из 82 дворов </a:t>
            </a:r>
            <a:r>
              <a:rPr lang="ru-RU" sz="2800" dirty="0" err="1" smtClean="0"/>
              <a:t>Карсунского</a:t>
            </a:r>
            <a:r>
              <a:rPr lang="ru-RU" sz="2800" dirty="0" smtClean="0"/>
              <a:t> уезда.</a:t>
            </a:r>
          </a:p>
          <a:p>
            <a:r>
              <a:rPr lang="ru-RU" sz="2800" dirty="0" smtClean="0"/>
              <a:t>Сейчас в нашем селе 303 двора, население русское и составляет 739 человек.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6" r="187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2283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60" advClick="0" advTm="26000">
        <p14:glitter pattern="hexagon"/>
      </p:transition>
    </mc:Choice>
    <mc:Fallback>
      <p:transition advClick="0" advTm="2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052736"/>
            <a:ext cx="3818467" cy="475252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До середины 19 в. Марьяновка считалась деревней. Однако, деревня превратилась в село, помещик А.А. Арапов в 1876 году построил каменную церковь.</a:t>
            </a:r>
          </a:p>
          <a:p>
            <a:r>
              <a:rPr lang="ru-RU" sz="2000" dirty="0" smtClean="0"/>
              <a:t>Она была построена на самом высоком месте, горе, чтобы была видна со всех концов деревни.</a:t>
            </a:r>
          </a:p>
          <a:p>
            <a:r>
              <a:rPr lang="ru-RU" sz="2000" dirty="0" smtClean="0"/>
              <a:t>В праздничные дни колокольный звон был слышен и в соседних селах.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" r="4285"/>
          <a:stretch>
            <a:fillRect/>
          </a:stretch>
        </p:blipFill>
        <p:spPr>
          <a:xfrm>
            <a:off x="838199" y="1371600"/>
            <a:ext cx="3722667" cy="3425552"/>
          </a:xfrm>
        </p:spPr>
      </p:pic>
    </p:spTree>
    <p:extLst>
      <p:ext uri="{BB962C8B-B14F-4D97-AF65-F5344CB8AC3E}">
        <p14:creationId xmlns:p14="http://schemas.microsoft.com/office/powerpoint/2010/main" val="360481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60" advClick="0" advTm="36000">
        <p14:vortex dir="r"/>
      </p:transition>
    </mc:Choice>
    <mc:Fallback>
      <p:transition advClick="0" advTm="3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</TotalTime>
  <Words>685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История моей малой Родины</vt:lpstr>
      <vt:lpstr>Актуальность данной работы заключается в том , что если каждый житель села с детских лет будет интересоваться и знать историю своего села, то он и будет передавать эту информацию из поколения в поколение, а значит история моего села никогда не умрет.  Цель данного проекта: изучить историю села Марьяновка  Задачи: - собрать материал об истории развития села Марьяновка;                  -сфотографировать достопримечательности своего села;                  -узнать о знаменитых людях своего села;                  - составить рассказ;                  - оформить презентацию;                  - выступить с подготовленным сообщением;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Марьяновка – родина художника А. А. Жидкова, который родился в 1935 году. Александр Александрович – автор живописных пейзажей, портретов и натюрмортов, для которых характерен бытописательский стиль.  </vt:lpstr>
      <vt:lpstr>Сегодня, пройдя по улицам нашего села, уже не встретишь крестьянских изб под соломенной крышей. Ухоженные, добротные дома, утопая в зелени и цветах, приветливо смотрят на прохожих.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</dc:creator>
  <cp:lastModifiedBy>Владислав</cp:lastModifiedBy>
  <cp:revision>48</cp:revision>
  <cp:lastPrinted>2019-01-29T16:25:24Z</cp:lastPrinted>
  <dcterms:created xsi:type="dcterms:W3CDTF">2019-01-27T08:58:01Z</dcterms:created>
  <dcterms:modified xsi:type="dcterms:W3CDTF">2019-01-29T17:46:24Z</dcterms:modified>
</cp:coreProperties>
</file>