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4039CFB-4FE0-40E4-AEC2-240242509EC3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C32F900-2B1D-4C86-B094-E99173584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ДОУ №102</a:t>
            </a:r>
            <a:endParaRPr lang="ru-RU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endParaRPr lang="ru-RU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endParaRPr lang="ru-RU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Здоровьесберегающие технологии  в ДОУ- самомассаж</a:t>
            </a:r>
          </a:p>
          <a:p>
            <a:pPr algn="r">
              <a:buNone/>
            </a:pPr>
            <a:endParaRPr lang="ru-RU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buNone/>
            </a:pPr>
            <a:endParaRPr lang="ru-RU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buNone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Инструктор по </a:t>
            </a:r>
          </a:p>
          <a:p>
            <a:pPr algn="r">
              <a:buNone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физической культуре:</a:t>
            </a:r>
          </a:p>
          <a:p>
            <a:pPr algn="r">
              <a:buNone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Журнист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О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Е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buNone/>
            </a:pPr>
            <a:endParaRPr lang="ru-RU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7192" y="476672"/>
            <a:ext cx="8229600" cy="58479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Самомассаж Су-Джок шарами</a:t>
            </a: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N0403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340768"/>
            <a:ext cx="8014420" cy="438108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Непременные условия!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 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аблюдение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 самочувствием и индивидуальной реакцией детей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пражнения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должны выполняться на фоне позитивных ответных реакций ребенка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Р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екомендуется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обучать детей не надавливать с силой на указанные точки, а массировать их мягкими движениями пальцев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Перед проведением занятия педагогу следует попробовать выполнить все упражнения самому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Продолжительность: 5-7 минут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753100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Самомассаж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- это массаж, выполняемый самим ребёнком.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лучшает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кровообращение;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омогает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нормализовать работу внутренних органов;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рофилактика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простудных заболеваний;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овышает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функциональную деятельность головного мозга,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Т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онизирует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весь организм.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Приемы самомассажа</a:t>
            </a:r>
            <a:endParaRPr lang="ru-RU" sz="3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оглаживание</a:t>
            </a: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Растирание </a:t>
            </a: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Р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азминание </a:t>
            </a: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ибрация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(потряхивание)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Задачи самомассажа:</a:t>
            </a:r>
            <a:endParaRPr lang="ru-RU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Воспитывать интерес к оздоровительному массажу.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Обучать элементам массажа.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Закреплять технику выполнения различных видов игровых массажей.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Повышать сопротивляемость организма к простудным заболеваниям.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Предотвращать простудные заболевания путем воздействия на активные точки.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Развивать интеллектуальные функции.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Развивать двигательную память.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Воспитывать бережное отношение к своему телу.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Развивать коммуникативные навыки и тактильное восприятие.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Виды самомассажа:</a:t>
            </a:r>
            <a:endParaRPr lang="ru-RU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Игровой самомассаж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Массаж «Пять маленьких лекарей»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Самомассаж ушных раковин «Поиграем ушками»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Точечный массаж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Самомассаж Су-Джок шарами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Игровой самомассаж</a:t>
            </a: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нетрадиционный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вид упражнений, помогающий естественно развиваться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организму ребенка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функционально совершенствоваться его отдельным органам и системам. «Игровой самомассаж» является основой закаливания и оздоровления детского организма. Выполняя упражнения самомассажа в игровой форме, с музыкальным сопровождением, дети получают радость и хорошее настроение. Такие упражнения способствуют формированию у ребенка сознательного стремления к здоровью, развивая навык собственного оздоровления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 lvl="0" algn="ctr">
              <a:buNone/>
            </a:pP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Массаж «Пять маленьких лекарей».</a:t>
            </a:r>
            <a:endParaRPr lang="ru-RU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большой палец -</a:t>
            </a:r>
          </a:p>
          <a:p>
            <a:pPr>
              <a:buNone/>
            </a:pPr>
            <a:r>
              <a:rPr lang="ru-RU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головной мозг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указательный – желудок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средний – печень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безымянный – нервная</a:t>
            </a:r>
          </a:p>
          <a:p>
            <a:pPr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система</a:t>
            </a: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мизинец - сердце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 descr="Детская-Ру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428736"/>
            <a:ext cx="3429023" cy="478632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538787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Самомассаж ушных раковин «Поиграем ушками»</a:t>
            </a:r>
          </a:p>
          <a:p>
            <a:pPr algn="ctr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Комплекс состоит из 4 простых упражнений:</a:t>
            </a:r>
          </a:p>
          <a:p>
            <a:pPr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«Загибаем ушки» </a:t>
            </a:r>
          </a:p>
          <a:p>
            <a:pPr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Загнуть вперед ушные раковины, прижать их к голове.      </a:t>
            </a:r>
          </a:p>
          <a:p>
            <a:pPr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Отпустить, ощущая хлопок (4-6 раз).</a:t>
            </a:r>
          </a:p>
          <a:p>
            <a:pPr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2. «Потянем ушки»</a:t>
            </a:r>
          </a:p>
          <a:p>
            <a:pPr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Потянуть мочки ушей вниз (4-6 раз).</a:t>
            </a:r>
          </a:p>
          <a:p>
            <a:pPr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3. «Подавим ушки»</a:t>
            </a:r>
          </a:p>
          <a:p>
            <a:pPr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Массаж козелка: подавить козелок, отпустить (до 10 раз)</a:t>
            </a:r>
          </a:p>
          <a:p>
            <a:pPr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4. «По дорожке» </a:t>
            </a:r>
          </a:p>
          <a:p>
            <a:pPr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Поставить пальчик на «дорожку» по краю ушек, водить вверх – вниз (4-6 раз)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Точечный массаж (по А. Уманской)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grovoy-massaj-dlya-detey-po-umanskoy-46900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736"/>
            <a:ext cx="8467725" cy="488634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117</TotalTime>
  <Words>172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Презентация PowerPoint</vt:lpstr>
      <vt:lpstr>Презентация PowerPoint</vt:lpstr>
      <vt:lpstr>Приемы самомассажа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Здоровьесберегающая технология – Самомассаж</dc:title>
  <dc:creator>Здравствуйте</dc:creator>
  <cp:lastModifiedBy>user</cp:lastModifiedBy>
  <cp:revision>14</cp:revision>
  <dcterms:created xsi:type="dcterms:W3CDTF">2017-02-08T01:39:22Z</dcterms:created>
  <dcterms:modified xsi:type="dcterms:W3CDTF">2022-05-19T06:09:33Z</dcterms:modified>
</cp:coreProperties>
</file>